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314" r:id="rId5"/>
    <p:sldId id="329" r:id="rId6"/>
    <p:sldId id="334" r:id="rId7"/>
    <p:sldId id="344" r:id="rId8"/>
    <p:sldId id="343" r:id="rId9"/>
    <p:sldId id="339" r:id="rId10"/>
    <p:sldId id="341" r:id="rId11"/>
    <p:sldId id="347" r:id="rId12"/>
    <p:sldId id="345" r:id="rId13"/>
    <p:sldId id="322" r:id="rId14"/>
    <p:sldId id="338" r:id="rId15"/>
    <p:sldId id="346" r:id="rId16"/>
    <p:sldId id="328" r:id="rId17"/>
    <p:sldId id="323" r:id="rId18"/>
    <p:sldId id="33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16" userDrawn="1">
          <p15:clr>
            <a:srgbClr val="A4A3A4"/>
          </p15:clr>
        </p15:guide>
        <p15:guide id="2" orient="horz" pos="1008" userDrawn="1">
          <p15:clr>
            <a:srgbClr val="A4A3A4"/>
          </p15:clr>
        </p15:guide>
        <p15:guide id="3"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DFE"/>
    <a:srgbClr val="D4DDFE"/>
    <a:srgbClr val="D5DEFF"/>
    <a:srgbClr val="F6F7FF"/>
    <a:srgbClr val="DBDCE5"/>
    <a:srgbClr val="F0F1FB"/>
    <a:srgbClr val="DFE1F6"/>
    <a:srgbClr val="EEEFF5"/>
    <a:srgbClr val="DFE1EF"/>
    <a:srgbClr val="A9B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41" autoAdjust="0"/>
  </p:normalViewPr>
  <p:slideViewPr>
    <p:cSldViewPr snapToGrid="0">
      <p:cViewPr varScale="1">
        <p:scale>
          <a:sx n="78" d="100"/>
          <a:sy n="78" d="100"/>
        </p:scale>
        <p:origin x="878" y="62"/>
      </p:cViewPr>
      <p:guideLst>
        <p:guide orient="horz" pos="1416"/>
        <p:guide orient="horz" pos="1008"/>
        <p:guide pos="3840"/>
      </p:guideLst>
    </p:cSldViewPr>
  </p:slideViewPr>
  <p:outlineViewPr>
    <p:cViewPr>
      <p:scale>
        <a:sx n="33" d="100"/>
        <a:sy n="33" d="100"/>
      </p:scale>
      <p:origin x="0" y="-10368"/>
    </p:cViewPr>
  </p:outlineViewPr>
  <p:notesTextViewPr>
    <p:cViewPr>
      <p:scale>
        <a:sx n="1" d="1"/>
        <a:sy n="1" d="1"/>
      </p:scale>
      <p:origin x="0" y="0"/>
    </p:cViewPr>
  </p:notesTextViewPr>
  <p:sorterViewPr>
    <p:cViewPr varScale="1">
      <p:scale>
        <a:sx n="100" d="100"/>
        <a:sy n="100" d="100"/>
      </p:scale>
      <p:origin x="0" y="0"/>
    </p:cViewPr>
  </p:sorterViewPr>
  <p:notesViewPr>
    <p:cSldViewPr snapToGrid="0" showGuides="1">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32BE22-BCF5-218A-BCDB-9D6463B9A47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36C6B9B-3CD0-9D38-9EB7-8FC9403B854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A62055-8DBD-6042-92AC-66DE479F90DE}" type="datetimeFigureOut">
              <a:rPr lang="en-US" smtClean="0"/>
              <a:t>10/9/2024</a:t>
            </a:fld>
            <a:endParaRPr lang="en-US" dirty="0"/>
          </a:p>
        </p:txBody>
      </p:sp>
      <p:sp>
        <p:nvSpPr>
          <p:cNvPr id="4" name="Footer Placeholder 3">
            <a:extLst>
              <a:ext uri="{FF2B5EF4-FFF2-40B4-BE49-F238E27FC236}">
                <a16:creationId xmlns:a16="http://schemas.microsoft.com/office/drawing/2014/main" id="{7745B14E-D4D7-1E40-CD23-AE797C2368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371351212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sv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FEE50A-AB77-49BE-9076-23C4C8D08BB2}" type="datetimeFigureOut">
              <a:rPr lang="en-US" smtClean="0"/>
              <a:t>10/7/2024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E09883-B744-4FDD-8623-D69A66650022}" type="slidenum">
              <a:rPr lang="en-US" smtClean="0"/>
              <a:t>‹#›</a:t>
            </a:fld>
            <a:endParaRPr lang="en-US" dirty="0"/>
          </a:p>
        </p:txBody>
      </p:sp>
    </p:spTree>
    <p:extLst>
      <p:ext uri="{BB962C8B-B14F-4D97-AF65-F5344CB8AC3E}">
        <p14:creationId xmlns:p14="http://schemas.microsoft.com/office/powerpoint/2010/main" val="1427647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a:t>
            </a:fld>
            <a:endParaRPr lang="en-US" dirty="0"/>
          </a:p>
        </p:txBody>
      </p:sp>
    </p:spTree>
    <p:extLst>
      <p:ext uri="{BB962C8B-B14F-4D97-AF65-F5344CB8AC3E}">
        <p14:creationId xmlns:p14="http://schemas.microsoft.com/office/powerpoint/2010/main" val="265202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14</a:t>
            </a:fld>
            <a:endParaRPr lang="en-US" dirty="0"/>
          </a:p>
        </p:txBody>
      </p:sp>
    </p:spTree>
    <p:extLst>
      <p:ext uri="{BB962C8B-B14F-4D97-AF65-F5344CB8AC3E}">
        <p14:creationId xmlns:p14="http://schemas.microsoft.com/office/powerpoint/2010/main" val="41117108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15</a:t>
            </a:fld>
            <a:endParaRPr lang="en-US" dirty="0"/>
          </a:p>
        </p:txBody>
      </p:sp>
    </p:spTree>
    <p:extLst>
      <p:ext uri="{BB962C8B-B14F-4D97-AF65-F5344CB8AC3E}">
        <p14:creationId xmlns:p14="http://schemas.microsoft.com/office/powerpoint/2010/main" val="2570765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2</a:t>
            </a:fld>
            <a:endParaRPr lang="en-US" dirty="0"/>
          </a:p>
        </p:txBody>
      </p:sp>
    </p:spTree>
    <p:extLst>
      <p:ext uri="{BB962C8B-B14F-4D97-AF65-F5344CB8AC3E}">
        <p14:creationId xmlns:p14="http://schemas.microsoft.com/office/powerpoint/2010/main" val="3341551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3</a:t>
            </a:fld>
            <a:endParaRPr lang="en-US" dirty="0"/>
          </a:p>
        </p:txBody>
      </p:sp>
    </p:spTree>
    <p:extLst>
      <p:ext uri="{BB962C8B-B14F-4D97-AF65-F5344CB8AC3E}">
        <p14:creationId xmlns:p14="http://schemas.microsoft.com/office/powerpoint/2010/main" val="3704363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5</a:t>
            </a:fld>
            <a:endParaRPr lang="en-US" dirty="0"/>
          </a:p>
        </p:txBody>
      </p:sp>
    </p:spTree>
    <p:extLst>
      <p:ext uri="{BB962C8B-B14F-4D97-AF65-F5344CB8AC3E}">
        <p14:creationId xmlns:p14="http://schemas.microsoft.com/office/powerpoint/2010/main" val="89682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6</a:t>
            </a:fld>
            <a:endParaRPr lang="en-US" dirty="0"/>
          </a:p>
        </p:txBody>
      </p:sp>
    </p:spTree>
    <p:extLst>
      <p:ext uri="{BB962C8B-B14F-4D97-AF65-F5344CB8AC3E}">
        <p14:creationId xmlns:p14="http://schemas.microsoft.com/office/powerpoint/2010/main" val="3748998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7</a:t>
            </a:fld>
            <a:endParaRPr lang="en-US" dirty="0"/>
          </a:p>
        </p:txBody>
      </p:sp>
    </p:spTree>
    <p:extLst>
      <p:ext uri="{BB962C8B-B14F-4D97-AF65-F5344CB8AC3E}">
        <p14:creationId xmlns:p14="http://schemas.microsoft.com/office/powerpoint/2010/main" val="321455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10</a:t>
            </a:fld>
            <a:endParaRPr lang="en-US" dirty="0"/>
          </a:p>
        </p:txBody>
      </p:sp>
    </p:spTree>
    <p:extLst>
      <p:ext uri="{BB962C8B-B14F-4D97-AF65-F5344CB8AC3E}">
        <p14:creationId xmlns:p14="http://schemas.microsoft.com/office/powerpoint/2010/main" val="1703823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11</a:t>
            </a:fld>
            <a:endParaRPr lang="en-US" dirty="0"/>
          </a:p>
        </p:txBody>
      </p:sp>
    </p:spTree>
    <p:extLst>
      <p:ext uri="{BB962C8B-B14F-4D97-AF65-F5344CB8AC3E}">
        <p14:creationId xmlns:p14="http://schemas.microsoft.com/office/powerpoint/2010/main" val="1483384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E09883-B744-4FDD-8623-D69A66650022}" type="slidenum">
              <a:rPr lang="en-US" smtClean="0"/>
              <a:t>13</a:t>
            </a:fld>
            <a:endParaRPr lang="en-US" dirty="0"/>
          </a:p>
        </p:txBody>
      </p:sp>
    </p:spTree>
    <p:extLst>
      <p:ext uri="{BB962C8B-B14F-4D97-AF65-F5344CB8AC3E}">
        <p14:creationId xmlns:p14="http://schemas.microsoft.com/office/powerpoint/2010/main" val="4601060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811185" y="629469"/>
            <a:ext cx="8961120" cy="5599062"/>
          </a:xfrm>
        </p:spPr>
        <p:txBody>
          <a:bodyPr lIns="0" tIns="0" rIns="0" bIns="0" anchor="ctr">
            <a:noAutofit/>
          </a:bodyPr>
          <a:lstStyle>
            <a:lvl1pPr marL="0" algn="l">
              <a:lnSpc>
                <a:spcPct val="80000"/>
              </a:lnSpc>
              <a:spcBef>
                <a:spcPts val="0"/>
              </a:spcBef>
              <a:spcAft>
                <a:spcPts val="0"/>
              </a:spcAft>
              <a:defRPr sz="7000"/>
            </a:lvl1pPr>
          </a:lstStyle>
          <a:p>
            <a:r>
              <a:rPr lang="en-US" dirty="0"/>
              <a:t>Click to add title</a:t>
            </a:r>
          </a:p>
        </p:txBody>
      </p:sp>
      <p:sp>
        <p:nvSpPr>
          <p:cNvPr id="6" name="Freeform 5">
            <a:extLst>
              <a:ext uri="{FF2B5EF4-FFF2-40B4-BE49-F238E27FC236}">
                <a16:creationId xmlns:a16="http://schemas.microsoft.com/office/drawing/2014/main" id="{CA65DB93-2357-6899-3DDD-DC79C877ADA2}"/>
              </a:ext>
              <a:ext uri="{C183D7F6-B498-43B3-948B-1728B52AA6E4}">
                <adec:decorative xmlns:adec="http://schemas.microsoft.com/office/drawing/2017/decorative" val="1"/>
              </a:ext>
            </a:extLst>
          </p:cNvPr>
          <p:cNvSpPr/>
          <p:nvPr userDrawn="1"/>
        </p:nvSpPr>
        <p:spPr>
          <a:xfrm>
            <a:off x="9729533" y="5801722"/>
            <a:ext cx="2115210" cy="1056278"/>
          </a:xfrm>
          <a:custGeom>
            <a:avLst/>
            <a:gdLst>
              <a:gd name="connsiteX0" fmla="*/ 1057605 w 2115210"/>
              <a:gd name="connsiteY0" fmla="*/ 0 h 1056278"/>
              <a:gd name="connsiteX1" fmla="*/ 2109820 w 2115210"/>
              <a:gd name="connsiteY1" fmla="*/ 949535 h 1056278"/>
              <a:gd name="connsiteX2" fmla="*/ 2115210 w 2115210"/>
              <a:gd name="connsiteY2" fmla="*/ 1056278 h 1056278"/>
              <a:gd name="connsiteX3" fmla="*/ 0 w 2115210"/>
              <a:gd name="connsiteY3" fmla="*/ 1056278 h 1056278"/>
              <a:gd name="connsiteX4" fmla="*/ 5390 w 2115210"/>
              <a:gd name="connsiteY4" fmla="*/ 949535 h 1056278"/>
              <a:gd name="connsiteX5" fmla="*/ 1057605 w 2115210"/>
              <a:gd name="connsiteY5" fmla="*/ 0 h 105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5210" h="1056278">
                <a:moveTo>
                  <a:pt x="1057605" y="0"/>
                </a:moveTo>
                <a:cubicBezTo>
                  <a:pt x="1605234" y="0"/>
                  <a:pt x="2055657" y="416196"/>
                  <a:pt x="2109820" y="949535"/>
                </a:cubicBezTo>
                <a:lnTo>
                  <a:pt x="2115210" y="1056278"/>
                </a:lnTo>
                <a:lnTo>
                  <a:pt x="0" y="1056278"/>
                </a:lnTo>
                <a:lnTo>
                  <a:pt x="5390" y="949535"/>
                </a:lnTo>
                <a:cubicBezTo>
                  <a:pt x="59553" y="416196"/>
                  <a:pt x="509976" y="0"/>
                  <a:pt x="105760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1" name="Object 1">
            <a:extLst>
              <a:ext uri="{FF2B5EF4-FFF2-40B4-BE49-F238E27FC236}">
                <a16:creationId xmlns:a16="http://schemas.microsoft.com/office/drawing/2014/main" id="{056E6431-5C32-6197-AA1B-37637943138D}"/>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999852" y="0"/>
            <a:ext cx="1574573" cy="3954463"/>
          </a:xfrm>
          <a:prstGeom prst="rect">
            <a:avLst/>
          </a:prstGeom>
        </p:spPr>
      </p:pic>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D978EB2-1AE7-BB87-954B-F3DBF5080553}"/>
              </a:ext>
            </a:extLst>
          </p:cNvPr>
          <p:cNvSpPr>
            <a:spLocks noGrp="1"/>
          </p:cNvSpPr>
          <p:nvPr>
            <p:ph type="title" hasCustomPrompt="1"/>
          </p:nvPr>
        </p:nvSpPr>
        <p:spPr>
          <a:xfrm>
            <a:off x="811184" y="621973"/>
            <a:ext cx="10569634" cy="1801793"/>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1406BDC3-2B84-117A-BF71-A331C1DD6BCB}"/>
              </a:ext>
            </a:extLst>
          </p:cNvPr>
          <p:cNvSpPr>
            <a:spLocks noGrp="1"/>
          </p:cNvSpPr>
          <p:nvPr>
            <p:ph sz="quarter" idx="26" hasCustomPrompt="1"/>
          </p:nvPr>
        </p:nvSpPr>
        <p:spPr>
          <a:xfrm>
            <a:off x="811183" y="2796209"/>
            <a:ext cx="3657598" cy="3147392"/>
          </a:xfrm>
        </p:spPr>
        <p:txBody>
          <a:bodyPr lIns="0" tIns="0" rIns="0" bIns="0"/>
          <a:lstStyle>
            <a:lvl1pPr marL="285750" indent="-285750">
              <a:buFont typeface="Arial" panose="020B0604020202020204" pitchFamily="34" charset="0"/>
              <a:buChar char="•"/>
              <a:defRPr sz="1800"/>
            </a:lvl1pPr>
            <a:lvl2pPr marL="411480">
              <a:defRPr sz="1600"/>
            </a:lvl2pPr>
            <a:lvl3pPr marL="685800">
              <a:defRPr sz="1400"/>
            </a:lvl3pPr>
            <a:lvl4pPr marL="1051560">
              <a:defRPr sz="1200"/>
            </a:lvl4pPr>
            <a:lvl5pPr marL="1417320">
              <a:defRPr sz="10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able Placeholder 4">
            <a:extLst>
              <a:ext uri="{FF2B5EF4-FFF2-40B4-BE49-F238E27FC236}">
                <a16:creationId xmlns:a16="http://schemas.microsoft.com/office/drawing/2014/main" id="{4D2A92BD-8372-F61F-9551-6FA12079139B}"/>
              </a:ext>
            </a:extLst>
          </p:cNvPr>
          <p:cNvSpPr>
            <a:spLocks noGrp="1"/>
          </p:cNvSpPr>
          <p:nvPr>
            <p:ph type="tbl" sz="quarter" idx="28" hasCustomPrompt="1"/>
          </p:nvPr>
        </p:nvSpPr>
        <p:spPr>
          <a:xfrm>
            <a:off x="4902200" y="2795588"/>
            <a:ext cx="6478617" cy="3148012"/>
          </a:xfrm>
        </p:spPr>
        <p:txBody>
          <a:bodyPr/>
          <a:lstStyle>
            <a:lvl1pPr>
              <a:defRPr/>
            </a:lvl1pPr>
          </a:lstStyle>
          <a:p>
            <a:r>
              <a:rPr lang="en-US" dirty="0"/>
              <a:t>Click icon to insert table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01661836"/>
      </p:ext>
    </p:extLst>
  </p:cSld>
  <p:clrMapOvr>
    <a:masterClrMapping/>
  </p:clrMapOvr>
  <p:extLst>
    <p:ext uri="{DCECCB84-F9BA-43D5-87BE-67443E8EF086}">
      <p15:sldGuideLst xmlns:p15="http://schemas.microsoft.com/office/powerpoint/2012/main">
        <p15:guide id="1" pos="3840">
          <p15:clr>
            <a:srgbClr val="FBAE40"/>
          </p15:clr>
        </p15:guide>
        <p15:guide id="2" orient="horz" pos="1008">
          <p15:clr>
            <a:srgbClr val="FBAE40"/>
          </p15:clr>
        </p15:guide>
        <p15:guide id="3" orient="horz" pos="1560">
          <p15:clr>
            <a:srgbClr val="FBAE40"/>
          </p15:clr>
        </p15:guide>
        <p15:guide id="4" pos="312">
          <p15:clr>
            <a:srgbClr val="FBAE40"/>
          </p15:clr>
        </p15:guide>
        <p15:guide id="5" pos="816">
          <p15:clr>
            <a:srgbClr val="FBAE40"/>
          </p15:clr>
        </p15:guide>
        <p15:guide id="6" pos="7344">
          <p15:clr>
            <a:srgbClr val="FBAE40"/>
          </p15:clr>
        </p15:guide>
        <p15:guide id="7" orient="horz" pos="1416">
          <p15:clr>
            <a:srgbClr val="FBAE40"/>
          </p15:clr>
        </p15:guide>
        <p15:guide id="9" orient="horz" pos="384">
          <p15:clr>
            <a:srgbClr val="FBAE40"/>
          </p15:clr>
        </p15:guide>
        <p15:guide id="10" orient="horz" pos="374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9EF52E1-6F3C-5D9B-32DC-A156BDDE2834}"/>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2647" b="86709"/>
          <a:stretch/>
        </p:blipFill>
        <p:spPr>
          <a:xfrm>
            <a:off x="-1" y="5946505"/>
            <a:ext cx="5304866" cy="911495"/>
          </a:xfrm>
          <a:custGeom>
            <a:avLst/>
            <a:gdLst>
              <a:gd name="connsiteX0" fmla="*/ 0 w 5304866"/>
              <a:gd name="connsiteY0" fmla="*/ 0 h 1912980"/>
              <a:gd name="connsiteX1" fmla="*/ 5304866 w 5304866"/>
              <a:gd name="connsiteY1" fmla="*/ 0 h 1912980"/>
              <a:gd name="connsiteX2" fmla="*/ 5304866 w 5304866"/>
              <a:gd name="connsiteY2" fmla="*/ 1912980 h 1912980"/>
              <a:gd name="connsiteX3" fmla="*/ 5304865 w 5304866"/>
              <a:gd name="connsiteY3" fmla="*/ 1912980 h 1912980"/>
              <a:gd name="connsiteX4" fmla="*/ 0 w 5304866"/>
              <a:gd name="connsiteY4" fmla="*/ 1912980 h 1912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4866" h="1912980">
                <a:moveTo>
                  <a:pt x="0" y="0"/>
                </a:moveTo>
                <a:lnTo>
                  <a:pt x="5304866" y="0"/>
                </a:lnTo>
                <a:lnTo>
                  <a:pt x="5304866" y="1912980"/>
                </a:lnTo>
                <a:lnTo>
                  <a:pt x="5304865" y="1912980"/>
                </a:lnTo>
                <a:lnTo>
                  <a:pt x="0" y="1912980"/>
                </a:lnTo>
                <a:close/>
              </a:path>
            </a:pathLst>
          </a:custGeom>
        </p:spPr>
      </p:pic>
      <p:sp>
        <p:nvSpPr>
          <p:cNvPr id="9" name="Freeform 8">
            <a:extLst>
              <a:ext uri="{FF2B5EF4-FFF2-40B4-BE49-F238E27FC236}">
                <a16:creationId xmlns:a16="http://schemas.microsoft.com/office/drawing/2014/main" id="{4510996E-0672-63AB-DCBF-25B251B22899}"/>
              </a:ext>
              <a:ext uri="{C183D7F6-B498-43B3-948B-1728B52AA6E4}">
                <adec:decorative xmlns:adec="http://schemas.microsoft.com/office/drawing/2017/decorative" val="1"/>
              </a:ext>
            </a:extLst>
          </p:cNvPr>
          <p:cNvSpPr/>
          <p:nvPr userDrawn="1"/>
        </p:nvSpPr>
        <p:spPr>
          <a:xfrm>
            <a:off x="10497680" y="0"/>
            <a:ext cx="1694321" cy="2692400"/>
          </a:xfrm>
          <a:custGeom>
            <a:avLst/>
            <a:gdLst>
              <a:gd name="connsiteX0" fmla="*/ 1346200 w 1694321"/>
              <a:gd name="connsiteY0" fmla="*/ 0 h 2692400"/>
              <a:gd name="connsiteX1" fmla="*/ 1617506 w 1694321"/>
              <a:gd name="connsiteY1" fmla="*/ 27350 h 2692400"/>
              <a:gd name="connsiteX2" fmla="*/ 1694321 w 1694321"/>
              <a:gd name="connsiteY2" fmla="*/ 47101 h 2692400"/>
              <a:gd name="connsiteX3" fmla="*/ 1694321 w 1694321"/>
              <a:gd name="connsiteY3" fmla="*/ 528114 h 2692400"/>
              <a:gd name="connsiteX4" fmla="*/ 1692265 w 1694321"/>
              <a:gd name="connsiteY4" fmla="*/ 526998 h 2692400"/>
              <a:gd name="connsiteX5" fmla="*/ 1346199 w 1694321"/>
              <a:gd name="connsiteY5" fmla="*/ 457130 h 2692400"/>
              <a:gd name="connsiteX6" fmla="*/ 457130 w 1694321"/>
              <a:gd name="connsiteY6" fmla="*/ 1346199 h 2692400"/>
              <a:gd name="connsiteX7" fmla="*/ 1346199 w 1694321"/>
              <a:gd name="connsiteY7" fmla="*/ 2235268 h 2692400"/>
              <a:gd name="connsiteX8" fmla="*/ 1692265 w 1694321"/>
              <a:gd name="connsiteY8" fmla="*/ 2165401 h 2692400"/>
              <a:gd name="connsiteX9" fmla="*/ 1694321 w 1694321"/>
              <a:gd name="connsiteY9" fmla="*/ 2164285 h 2692400"/>
              <a:gd name="connsiteX10" fmla="*/ 1694321 w 1694321"/>
              <a:gd name="connsiteY10" fmla="*/ 2645299 h 2692400"/>
              <a:gd name="connsiteX11" fmla="*/ 1617506 w 1694321"/>
              <a:gd name="connsiteY11" fmla="*/ 2665050 h 2692400"/>
              <a:gd name="connsiteX12" fmla="*/ 1346200 w 1694321"/>
              <a:gd name="connsiteY12" fmla="*/ 2692400 h 2692400"/>
              <a:gd name="connsiteX13" fmla="*/ 0 w 1694321"/>
              <a:gd name="connsiteY13" fmla="*/ 1346200 h 2692400"/>
              <a:gd name="connsiteX14" fmla="*/ 1346200 w 1694321"/>
              <a:gd name="connsiteY14" fmla="*/ 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94321" h="2692400">
                <a:moveTo>
                  <a:pt x="1346200" y="0"/>
                </a:moveTo>
                <a:cubicBezTo>
                  <a:pt x="1439136" y="0"/>
                  <a:pt x="1529872" y="9417"/>
                  <a:pt x="1617506" y="27350"/>
                </a:cubicBezTo>
                <a:lnTo>
                  <a:pt x="1694321" y="47101"/>
                </a:lnTo>
                <a:lnTo>
                  <a:pt x="1694321" y="528114"/>
                </a:lnTo>
                <a:lnTo>
                  <a:pt x="1692265" y="526998"/>
                </a:lnTo>
                <a:cubicBezTo>
                  <a:pt x="1585898" y="482008"/>
                  <a:pt x="1468954" y="457130"/>
                  <a:pt x="1346199" y="457130"/>
                </a:cubicBezTo>
                <a:cubicBezTo>
                  <a:pt x="855180" y="457130"/>
                  <a:pt x="457130" y="855180"/>
                  <a:pt x="457130" y="1346199"/>
                </a:cubicBezTo>
                <a:cubicBezTo>
                  <a:pt x="457130" y="1837218"/>
                  <a:pt x="855180" y="2235268"/>
                  <a:pt x="1346199" y="2235268"/>
                </a:cubicBezTo>
                <a:cubicBezTo>
                  <a:pt x="1468954" y="2235268"/>
                  <a:pt x="1585898" y="2210390"/>
                  <a:pt x="1692265" y="2165401"/>
                </a:cubicBezTo>
                <a:lnTo>
                  <a:pt x="1694321" y="2164285"/>
                </a:lnTo>
                <a:lnTo>
                  <a:pt x="1694321" y="2645299"/>
                </a:lnTo>
                <a:lnTo>
                  <a:pt x="1617506" y="2665050"/>
                </a:lnTo>
                <a:cubicBezTo>
                  <a:pt x="1529872" y="2682983"/>
                  <a:pt x="1439136" y="2692400"/>
                  <a:pt x="1346200" y="2692400"/>
                </a:cubicBezTo>
                <a:cubicBezTo>
                  <a:pt x="602714" y="2692400"/>
                  <a:pt x="0" y="2089686"/>
                  <a:pt x="0" y="1346200"/>
                </a:cubicBezTo>
                <a:cubicBezTo>
                  <a:pt x="0" y="602714"/>
                  <a:pt x="602714" y="0"/>
                  <a:pt x="13462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D1A089D1-3F91-4EA1-F598-0EDD4632E42D}"/>
              </a:ext>
            </a:extLst>
          </p:cNvPr>
          <p:cNvSpPr>
            <a:spLocks noGrp="1"/>
          </p:cNvSpPr>
          <p:nvPr>
            <p:ph type="title" hasCustomPrompt="1"/>
          </p:nvPr>
        </p:nvSpPr>
        <p:spPr>
          <a:xfrm>
            <a:off x="811185" y="621972"/>
            <a:ext cx="6400800" cy="1828800"/>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5DE2B4D4-87FA-ACC4-A0FD-E98B07CE9852}"/>
              </a:ext>
            </a:extLst>
          </p:cNvPr>
          <p:cNvSpPr>
            <a:spLocks noGrp="1"/>
          </p:cNvSpPr>
          <p:nvPr>
            <p:ph sz="quarter" idx="26" hasCustomPrompt="1"/>
          </p:nvPr>
        </p:nvSpPr>
        <p:spPr>
          <a:xfrm>
            <a:off x="811185" y="3067050"/>
            <a:ext cx="6400800" cy="3048000"/>
          </a:xfrm>
        </p:spPr>
        <p:txBody>
          <a:bodyPr lIns="0" tIns="0" rIns="0" bIns="0"/>
          <a:lstStyle>
            <a:lvl1pPr marL="0" indent="0">
              <a:buNone/>
              <a:defRPr sz="1800"/>
            </a:lvl1pPr>
            <a:lvl2pPr marL="411480">
              <a:defRPr sz="1800"/>
            </a:lvl2pPr>
            <a:lvl3pPr marL="685800">
              <a:defRPr sz="1800"/>
            </a:lvl3pPr>
            <a:lvl4pPr marL="1051560">
              <a:defRPr sz="1800"/>
            </a:lvl4pPr>
            <a:lvl5pPr marL="141732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a:extLst>
              <a:ext uri="{FF2B5EF4-FFF2-40B4-BE49-F238E27FC236}">
                <a16:creationId xmlns:a16="http://schemas.microsoft.com/office/drawing/2014/main" id="{4A58F85D-7A7F-3D36-8C6A-6589D66D2AFD}"/>
              </a:ext>
            </a:extLst>
          </p:cNvPr>
          <p:cNvSpPr>
            <a:spLocks noGrp="1"/>
          </p:cNvSpPr>
          <p:nvPr>
            <p:ph sz="quarter" idx="27" hasCustomPrompt="1"/>
          </p:nvPr>
        </p:nvSpPr>
        <p:spPr>
          <a:xfrm>
            <a:off x="7861300" y="3067050"/>
            <a:ext cx="3519515" cy="3048000"/>
          </a:xfrm>
        </p:spPr>
        <p:txBody>
          <a:bodyPr lIns="0" tIns="0" rIns="0" bIns="0"/>
          <a:lstStyle>
            <a:lvl1pPr marL="342900" indent="-342900">
              <a:buFont typeface="+mj-lt"/>
              <a:buAutoNum type="arabicPeriod"/>
              <a:defRPr sz="1800"/>
            </a:lvl1pPr>
            <a:lvl2pPr marL="525780" indent="-342900">
              <a:buFont typeface="+mj-lt"/>
              <a:buAutoNum type="alphaLcPeriod"/>
              <a:defRPr sz="1800"/>
            </a:lvl2pPr>
            <a:lvl3pPr marL="800100" indent="-342900">
              <a:buFont typeface="+mj-lt"/>
              <a:buAutoNum type="arabicParenR"/>
              <a:defRPr sz="1800"/>
            </a:lvl3pPr>
            <a:lvl4pPr marL="1165860" indent="-342900">
              <a:buFont typeface="+mj-lt"/>
              <a:buAutoNum type="alphaLcPeriod"/>
              <a:defRPr sz="1800"/>
            </a:lvl4pPr>
            <a:lvl5pPr marL="1531620" indent="-34290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276945332"/>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8C74DBB-978B-8EA5-44E6-3AF3F58B700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5028" b="67254"/>
          <a:stretch>
            <a:fillRect/>
          </a:stretch>
        </p:blipFill>
        <p:spPr>
          <a:xfrm>
            <a:off x="0" y="4612248"/>
            <a:ext cx="3769950" cy="2245753"/>
          </a:xfrm>
          <a:custGeom>
            <a:avLst/>
            <a:gdLst>
              <a:gd name="connsiteX0" fmla="*/ 0 w 3769950"/>
              <a:gd name="connsiteY0" fmla="*/ 0 h 2245753"/>
              <a:gd name="connsiteX1" fmla="*/ 3769950 w 3769950"/>
              <a:gd name="connsiteY1" fmla="*/ 0 h 2245753"/>
              <a:gd name="connsiteX2" fmla="*/ 3769950 w 3769950"/>
              <a:gd name="connsiteY2" fmla="*/ 2245753 h 2245753"/>
              <a:gd name="connsiteX3" fmla="*/ 0 w 3769950"/>
              <a:gd name="connsiteY3" fmla="*/ 2245753 h 2245753"/>
            </a:gdLst>
            <a:ahLst/>
            <a:cxnLst>
              <a:cxn ang="0">
                <a:pos x="connsiteX0" y="connsiteY0"/>
              </a:cxn>
              <a:cxn ang="0">
                <a:pos x="connsiteX1" y="connsiteY1"/>
              </a:cxn>
              <a:cxn ang="0">
                <a:pos x="connsiteX2" y="connsiteY2"/>
              </a:cxn>
              <a:cxn ang="0">
                <a:pos x="connsiteX3" y="connsiteY3"/>
              </a:cxn>
            </a:cxnLst>
            <a:rect l="l" t="t" r="r" b="b"/>
            <a:pathLst>
              <a:path w="3769950" h="2245753">
                <a:moveTo>
                  <a:pt x="0" y="0"/>
                </a:moveTo>
                <a:lnTo>
                  <a:pt x="3769950" y="0"/>
                </a:lnTo>
                <a:lnTo>
                  <a:pt x="3769950" y="2245753"/>
                </a:lnTo>
                <a:lnTo>
                  <a:pt x="0" y="2245753"/>
                </a:lnTo>
                <a:close/>
              </a:path>
            </a:pathLst>
          </a:custGeom>
        </p:spPr>
      </p:pic>
      <p:pic>
        <p:nvPicPr>
          <p:cNvPr id="4" name="Graphic 3">
            <a:extLst>
              <a:ext uri="{FF2B5EF4-FFF2-40B4-BE49-F238E27FC236}">
                <a16:creationId xmlns:a16="http://schemas.microsoft.com/office/drawing/2014/main" id="{F7D965D3-2ED5-0347-F848-6C2A1D36AEB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55513" b="14154"/>
          <a:stretch>
            <a:fillRect/>
          </a:stretch>
        </p:blipFill>
        <p:spPr>
          <a:xfrm>
            <a:off x="9141088" y="970666"/>
            <a:ext cx="3050912" cy="5887335"/>
          </a:xfrm>
          <a:custGeom>
            <a:avLst/>
            <a:gdLst>
              <a:gd name="connsiteX0" fmla="*/ 0 w 3050912"/>
              <a:gd name="connsiteY0" fmla="*/ 0 h 5887335"/>
              <a:gd name="connsiteX1" fmla="*/ 3050912 w 3050912"/>
              <a:gd name="connsiteY1" fmla="*/ 0 h 5887335"/>
              <a:gd name="connsiteX2" fmla="*/ 3050912 w 3050912"/>
              <a:gd name="connsiteY2" fmla="*/ 5887335 h 5887335"/>
              <a:gd name="connsiteX3" fmla="*/ 0 w 3050912"/>
              <a:gd name="connsiteY3" fmla="*/ 5887335 h 5887335"/>
            </a:gdLst>
            <a:ahLst/>
            <a:cxnLst>
              <a:cxn ang="0">
                <a:pos x="connsiteX0" y="connsiteY0"/>
              </a:cxn>
              <a:cxn ang="0">
                <a:pos x="connsiteX1" y="connsiteY1"/>
              </a:cxn>
              <a:cxn ang="0">
                <a:pos x="connsiteX2" y="connsiteY2"/>
              </a:cxn>
              <a:cxn ang="0">
                <a:pos x="connsiteX3" y="connsiteY3"/>
              </a:cxn>
            </a:cxnLst>
            <a:rect l="l" t="t" r="r" b="b"/>
            <a:pathLst>
              <a:path w="3050912" h="5887335">
                <a:moveTo>
                  <a:pt x="0" y="0"/>
                </a:moveTo>
                <a:lnTo>
                  <a:pt x="3050912" y="0"/>
                </a:lnTo>
                <a:lnTo>
                  <a:pt x="3050912" y="5887335"/>
                </a:lnTo>
                <a:lnTo>
                  <a:pt x="0" y="5887335"/>
                </a:lnTo>
                <a:close/>
              </a:path>
            </a:pathLst>
          </a:custGeom>
        </p:spPr>
      </p:pic>
      <p:sp>
        <p:nvSpPr>
          <p:cNvPr id="20" name="Title 1">
            <a:extLst>
              <a:ext uri="{FF2B5EF4-FFF2-40B4-BE49-F238E27FC236}">
                <a16:creationId xmlns:a16="http://schemas.microsoft.com/office/drawing/2014/main" id="{1CBEC63C-AA69-807D-2A93-BC45B1BDF641}"/>
              </a:ext>
            </a:extLst>
          </p:cNvPr>
          <p:cNvSpPr>
            <a:spLocks noGrp="1"/>
          </p:cNvSpPr>
          <p:nvPr>
            <p:ph type="title"/>
          </p:nvPr>
        </p:nvSpPr>
        <p:spPr>
          <a:xfrm>
            <a:off x="811184" y="621973"/>
            <a:ext cx="7309086" cy="1828800"/>
          </a:xfrm>
        </p:spPr>
        <p:txBody>
          <a:bodyPr lIns="0" tIns="0" rIns="0" bIns="0">
            <a:noAutofit/>
          </a:bodyPr>
          <a:lstStyle/>
          <a:p>
            <a:r>
              <a:rPr lang="en-US"/>
              <a:t>Click to edit Master title style</a:t>
            </a:r>
            <a:endParaRPr lang="en-US" dirty="0"/>
          </a:p>
        </p:txBody>
      </p:sp>
      <p:sp>
        <p:nvSpPr>
          <p:cNvPr id="5" name="Table Placeholder 4">
            <a:extLst>
              <a:ext uri="{FF2B5EF4-FFF2-40B4-BE49-F238E27FC236}">
                <a16:creationId xmlns:a16="http://schemas.microsoft.com/office/drawing/2014/main" id="{3E0C7AAD-1535-12DC-133E-2253BF501721}"/>
              </a:ext>
            </a:extLst>
          </p:cNvPr>
          <p:cNvSpPr>
            <a:spLocks noGrp="1"/>
          </p:cNvSpPr>
          <p:nvPr>
            <p:ph type="tbl" sz="quarter" idx="12" hasCustomPrompt="1"/>
          </p:nvPr>
        </p:nvSpPr>
        <p:spPr>
          <a:xfrm>
            <a:off x="811183" y="2757488"/>
            <a:ext cx="10548967" cy="3399964"/>
          </a:xfrm>
        </p:spPr>
        <p:txBody>
          <a:bodyPr/>
          <a:lstStyle/>
          <a:p>
            <a:r>
              <a:rPr lang="en-US" dirty="0"/>
              <a:t>Click icon to insert table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36974932"/>
      </p:ext>
    </p:extLst>
  </p:cSld>
  <p:clrMapOvr>
    <a:masterClrMapping/>
  </p:clrMapOvr>
  <p:extLst>
    <p:ext uri="{DCECCB84-F9BA-43D5-87BE-67443E8EF086}">
      <p15:sldGuideLst xmlns:p15="http://schemas.microsoft.com/office/powerpoint/2012/main">
        <p15:guide id="1" pos="3840" userDrawn="1">
          <p15:clr>
            <a:srgbClr val="FBAE40"/>
          </p15:clr>
        </p15:guide>
        <p15:guide id="2" orient="horz" pos="1008" userDrawn="1">
          <p15:clr>
            <a:srgbClr val="FBAE40"/>
          </p15:clr>
        </p15:guide>
        <p15:guide id="3" orient="horz" pos="1560" userDrawn="1">
          <p15:clr>
            <a:srgbClr val="FBAE40"/>
          </p15:clr>
        </p15:guide>
        <p15:guide id="4" pos="312" userDrawn="1">
          <p15:clr>
            <a:srgbClr val="FBAE40"/>
          </p15:clr>
        </p15:guide>
        <p15:guide id="5" pos="816" userDrawn="1">
          <p15:clr>
            <a:srgbClr val="FBAE40"/>
          </p15:clr>
        </p15:guide>
        <p15:guide id="6" pos="6336"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48AC6985-AA41-BCAE-CEDF-E736D973B5FF}"/>
              </a:ext>
            </a:extLst>
          </p:cNvPr>
          <p:cNvSpPr>
            <a:spLocks noGrp="1"/>
          </p:cNvSpPr>
          <p:nvPr>
            <p:ph type="ctrTitle"/>
          </p:nvPr>
        </p:nvSpPr>
        <p:spPr>
          <a:xfrm>
            <a:off x="811184" y="612647"/>
            <a:ext cx="10002589" cy="3657600"/>
          </a:xfrm>
        </p:spPr>
        <p:txBody>
          <a:bodyPr lIns="0" tIns="0" rIns="0" bIns="0" anchor="b">
            <a:noAutofit/>
          </a:bodyPr>
          <a:lstStyle>
            <a:lvl1pPr marL="0" algn="l">
              <a:lnSpc>
                <a:spcPct val="90000"/>
              </a:lnSpc>
              <a:spcBef>
                <a:spcPts val="0"/>
              </a:spcBef>
              <a:spcAft>
                <a:spcPts val="0"/>
              </a:spcAft>
              <a:defRPr sz="7000"/>
            </a:lvl1pPr>
          </a:lstStyle>
          <a:p>
            <a:r>
              <a:rPr lang="en-US"/>
              <a:t>Click to edit Master title style</a:t>
            </a:r>
            <a:endParaRPr lang="en-US" dirty="0"/>
          </a:p>
        </p:txBody>
      </p:sp>
      <p:sp>
        <p:nvSpPr>
          <p:cNvPr id="19" name="Subtitle 2">
            <a:extLst>
              <a:ext uri="{FF2B5EF4-FFF2-40B4-BE49-F238E27FC236}">
                <a16:creationId xmlns:a16="http://schemas.microsoft.com/office/drawing/2014/main" id="{A7B85660-94E4-85D1-95CA-415513A0355F}"/>
              </a:ext>
            </a:extLst>
          </p:cNvPr>
          <p:cNvSpPr>
            <a:spLocks noGrp="1"/>
          </p:cNvSpPr>
          <p:nvPr>
            <p:ph type="subTitle" idx="1" hasCustomPrompt="1"/>
          </p:nvPr>
        </p:nvSpPr>
        <p:spPr>
          <a:xfrm>
            <a:off x="811185" y="4724033"/>
            <a:ext cx="7000972" cy="1709423"/>
          </a:xfrm>
        </p:spPr>
        <p:txBody>
          <a:bodyPr lIns="0" tIns="0" rIns="0" bIns="0">
            <a:noAutofit/>
          </a:bodyPr>
          <a:lstStyle>
            <a:lvl1pPr marL="0" indent="0" algn="l">
              <a:buNone/>
              <a:defRPr sz="2400" b="1" i="0">
                <a:solidFill>
                  <a:schemeClr val="accent4"/>
                </a:solidFill>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2" name="Group 1">
            <a:extLst>
              <a:ext uri="{FF2B5EF4-FFF2-40B4-BE49-F238E27FC236}">
                <a16:creationId xmlns:a16="http://schemas.microsoft.com/office/drawing/2014/main" id="{1DCAF5C0-1B51-02B5-924D-230575353A0B}"/>
              </a:ext>
              <a:ext uri="{C183D7F6-B498-43B3-948B-1728B52AA6E4}">
                <adec:decorative xmlns:adec="http://schemas.microsoft.com/office/drawing/2017/decorative" val="1"/>
              </a:ext>
            </a:extLst>
          </p:cNvPr>
          <p:cNvGrpSpPr/>
          <p:nvPr userDrawn="1"/>
        </p:nvGrpSpPr>
        <p:grpSpPr>
          <a:xfrm rot="10800000">
            <a:off x="9829617" y="4724034"/>
            <a:ext cx="2133966" cy="2133966"/>
            <a:chOff x="9654699" y="2229295"/>
            <a:chExt cx="2133966" cy="2133966"/>
          </a:xfrm>
        </p:grpSpPr>
        <p:sp>
          <p:nvSpPr>
            <p:cNvPr id="3" name="Freeform 11">
              <a:extLst>
                <a:ext uri="{FF2B5EF4-FFF2-40B4-BE49-F238E27FC236}">
                  <a16:creationId xmlns:a16="http://schemas.microsoft.com/office/drawing/2014/main" id="{41AAE8D5-8E6A-7CBE-9018-DD8F3493D049}"/>
                </a:ext>
              </a:extLst>
            </p:cNvPr>
            <p:cNvSpPr/>
            <p:nvPr/>
          </p:nvSpPr>
          <p:spPr>
            <a:xfrm>
              <a:off x="9655348" y="3309113"/>
              <a:ext cx="2132669" cy="1054148"/>
            </a:xfrm>
            <a:custGeom>
              <a:avLst/>
              <a:gdLst>
                <a:gd name="connsiteX0" fmla="*/ 1345382 w 2690764"/>
                <a:gd name="connsiteY0" fmla="*/ 0 h 1330006"/>
                <a:gd name="connsiteX1" fmla="*/ 2684632 w 2690764"/>
                <a:gd name="connsiteY1" fmla="*/ 1208559 h 1330006"/>
                <a:gd name="connsiteX2" fmla="*/ 2690764 w 2690764"/>
                <a:gd name="connsiteY2" fmla="*/ 1330006 h 1330006"/>
                <a:gd name="connsiteX3" fmla="*/ 0 w 2690764"/>
                <a:gd name="connsiteY3" fmla="*/ 1330006 h 1330006"/>
                <a:gd name="connsiteX4" fmla="*/ 6132 w 2690764"/>
                <a:gd name="connsiteY4" fmla="*/ 1208559 h 1330006"/>
                <a:gd name="connsiteX5" fmla="*/ 1345382 w 2690764"/>
                <a:gd name="connsiteY5" fmla="*/ 0 h 133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0764" h="1330006">
                  <a:moveTo>
                    <a:pt x="1345382" y="0"/>
                  </a:moveTo>
                  <a:cubicBezTo>
                    <a:pt x="2042400" y="0"/>
                    <a:pt x="2615693" y="529729"/>
                    <a:pt x="2684632" y="1208559"/>
                  </a:cubicBezTo>
                  <a:lnTo>
                    <a:pt x="2690764" y="1330006"/>
                  </a:lnTo>
                  <a:lnTo>
                    <a:pt x="0" y="1330006"/>
                  </a:lnTo>
                  <a:lnTo>
                    <a:pt x="6132" y="1208559"/>
                  </a:lnTo>
                  <a:cubicBezTo>
                    <a:pt x="75071" y="529729"/>
                    <a:pt x="648364" y="0"/>
                    <a:pt x="13453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12">
              <a:extLst>
                <a:ext uri="{FF2B5EF4-FFF2-40B4-BE49-F238E27FC236}">
                  <a16:creationId xmlns:a16="http://schemas.microsoft.com/office/drawing/2014/main" id="{C694532E-B147-38A2-55EE-24483385016A}"/>
                </a:ext>
              </a:extLst>
            </p:cNvPr>
            <p:cNvSpPr/>
            <p:nvPr/>
          </p:nvSpPr>
          <p:spPr>
            <a:xfrm>
              <a:off x="9654699" y="2229295"/>
              <a:ext cx="2133966" cy="1079818"/>
            </a:xfrm>
            <a:custGeom>
              <a:avLst/>
              <a:gdLst>
                <a:gd name="connsiteX0" fmla="*/ 818 w 2692400"/>
                <a:gd name="connsiteY0" fmla="*/ 0 h 1362394"/>
                <a:gd name="connsiteX1" fmla="*/ 2691582 w 2692400"/>
                <a:gd name="connsiteY1" fmla="*/ 0 h 1362394"/>
                <a:gd name="connsiteX2" fmla="*/ 2692400 w 2692400"/>
                <a:gd name="connsiteY2" fmla="*/ 16194 h 1362394"/>
                <a:gd name="connsiteX3" fmla="*/ 1346200 w 2692400"/>
                <a:gd name="connsiteY3" fmla="*/ 1362394 h 1362394"/>
                <a:gd name="connsiteX4" fmla="*/ 0 w 2692400"/>
                <a:gd name="connsiteY4" fmla="*/ 16194 h 1362394"/>
                <a:gd name="connsiteX5" fmla="*/ 818 w 2692400"/>
                <a:gd name="connsiteY5" fmla="*/ 0 h 136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400" h="1362394">
                  <a:moveTo>
                    <a:pt x="818" y="0"/>
                  </a:moveTo>
                  <a:lnTo>
                    <a:pt x="2691582" y="0"/>
                  </a:lnTo>
                  <a:lnTo>
                    <a:pt x="2692400" y="16194"/>
                  </a:lnTo>
                  <a:cubicBezTo>
                    <a:pt x="2692400" y="759680"/>
                    <a:pt x="2089686" y="1362394"/>
                    <a:pt x="1346200" y="1362394"/>
                  </a:cubicBezTo>
                  <a:cubicBezTo>
                    <a:pt x="602714" y="1362394"/>
                    <a:pt x="0" y="759680"/>
                    <a:pt x="0" y="16194"/>
                  </a:cubicBezTo>
                  <a:lnTo>
                    <a:pt x="81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5" name="Graphic 4">
            <a:extLst>
              <a:ext uri="{FF2B5EF4-FFF2-40B4-BE49-F238E27FC236}">
                <a16:creationId xmlns:a16="http://schemas.microsoft.com/office/drawing/2014/main" id="{114B3BE5-2D39-542C-00BB-A940C568E43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2884" r="34757"/>
          <a:stretch>
            <a:fillRect/>
          </a:stretch>
        </p:blipFill>
        <p:spPr>
          <a:xfrm>
            <a:off x="7717670" y="0"/>
            <a:ext cx="4474331" cy="3231221"/>
          </a:xfrm>
          <a:custGeom>
            <a:avLst/>
            <a:gdLst>
              <a:gd name="connsiteX0" fmla="*/ 0 w 4474331"/>
              <a:gd name="connsiteY0" fmla="*/ 0 h 3231221"/>
              <a:gd name="connsiteX1" fmla="*/ 4474331 w 4474331"/>
              <a:gd name="connsiteY1" fmla="*/ 0 h 3231221"/>
              <a:gd name="connsiteX2" fmla="*/ 4474331 w 4474331"/>
              <a:gd name="connsiteY2" fmla="*/ 3231221 h 3231221"/>
              <a:gd name="connsiteX3" fmla="*/ 0 w 4474331"/>
              <a:gd name="connsiteY3" fmla="*/ 3231221 h 3231221"/>
            </a:gdLst>
            <a:ahLst/>
            <a:cxnLst>
              <a:cxn ang="0">
                <a:pos x="connsiteX0" y="connsiteY0"/>
              </a:cxn>
              <a:cxn ang="0">
                <a:pos x="connsiteX1" y="connsiteY1"/>
              </a:cxn>
              <a:cxn ang="0">
                <a:pos x="connsiteX2" y="connsiteY2"/>
              </a:cxn>
              <a:cxn ang="0">
                <a:pos x="connsiteX3" y="connsiteY3"/>
              </a:cxn>
            </a:cxnLst>
            <a:rect l="l" t="t" r="r" b="b"/>
            <a:pathLst>
              <a:path w="4474331" h="3231221">
                <a:moveTo>
                  <a:pt x="0" y="0"/>
                </a:moveTo>
                <a:lnTo>
                  <a:pt x="4474331" y="0"/>
                </a:lnTo>
                <a:lnTo>
                  <a:pt x="4474331" y="3231221"/>
                </a:lnTo>
                <a:lnTo>
                  <a:pt x="0" y="3231221"/>
                </a:lnTo>
                <a:close/>
              </a:path>
            </a:pathLst>
          </a:custGeom>
        </p:spPr>
      </p:pic>
    </p:spTree>
    <p:extLst>
      <p:ext uri="{BB962C8B-B14F-4D97-AF65-F5344CB8AC3E}">
        <p14:creationId xmlns:p14="http://schemas.microsoft.com/office/powerpoint/2010/main" val="2988813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11185" y="621973"/>
            <a:ext cx="6400800" cy="1828800"/>
          </a:xfrm>
        </p:spPr>
        <p:txBody>
          <a:bodyPr lIns="0" tIns="0" rIns="0" bIns="0">
            <a:noAutofit/>
          </a:bodyPr>
          <a:lstStyle>
            <a:lvl1pPr>
              <a:defRPr baseline="0"/>
            </a:lvl1pPr>
          </a:lstStyle>
          <a:p>
            <a:r>
              <a:rPr lang="en-US" dirty="0"/>
              <a:t>Click to add title</a:t>
            </a:r>
          </a:p>
        </p:txBody>
      </p:sp>
      <p:pic>
        <p:nvPicPr>
          <p:cNvPr id="10" name="Graphic 9">
            <a:extLst>
              <a:ext uri="{FF2B5EF4-FFF2-40B4-BE49-F238E27FC236}">
                <a16:creationId xmlns:a16="http://schemas.microsoft.com/office/drawing/2014/main" id="{B3606A3B-5B75-C830-0580-02B3AF648B3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6698" r="40000"/>
          <a:stretch>
            <a:fillRect/>
          </a:stretch>
        </p:blipFill>
        <p:spPr>
          <a:xfrm>
            <a:off x="8077200" y="0"/>
            <a:ext cx="4114800" cy="5712824"/>
          </a:xfrm>
          <a:custGeom>
            <a:avLst/>
            <a:gdLst>
              <a:gd name="connsiteX0" fmla="*/ 0 w 4114800"/>
              <a:gd name="connsiteY0" fmla="*/ 0 h 5712824"/>
              <a:gd name="connsiteX1" fmla="*/ 4114800 w 4114800"/>
              <a:gd name="connsiteY1" fmla="*/ 0 h 5712824"/>
              <a:gd name="connsiteX2" fmla="*/ 4114800 w 4114800"/>
              <a:gd name="connsiteY2" fmla="*/ 5712824 h 5712824"/>
              <a:gd name="connsiteX3" fmla="*/ 0 w 4114800"/>
              <a:gd name="connsiteY3" fmla="*/ 5712824 h 5712824"/>
            </a:gdLst>
            <a:ahLst/>
            <a:cxnLst>
              <a:cxn ang="0">
                <a:pos x="connsiteX0" y="connsiteY0"/>
              </a:cxn>
              <a:cxn ang="0">
                <a:pos x="connsiteX1" y="connsiteY1"/>
              </a:cxn>
              <a:cxn ang="0">
                <a:pos x="connsiteX2" y="connsiteY2"/>
              </a:cxn>
              <a:cxn ang="0">
                <a:pos x="connsiteX3" y="connsiteY3"/>
              </a:cxn>
            </a:cxnLst>
            <a:rect l="l" t="t" r="r" b="b"/>
            <a:pathLst>
              <a:path w="4114800" h="5712824">
                <a:moveTo>
                  <a:pt x="0" y="0"/>
                </a:moveTo>
                <a:lnTo>
                  <a:pt x="4114800" y="0"/>
                </a:lnTo>
                <a:lnTo>
                  <a:pt x="4114800" y="5712824"/>
                </a:lnTo>
                <a:lnTo>
                  <a:pt x="0" y="5712824"/>
                </a:lnTo>
                <a:close/>
              </a:path>
            </a:pathLst>
          </a:custGeom>
        </p:spPr>
      </p:pic>
      <p:sp>
        <p:nvSpPr>
          <p:cNvPr id="12" name="Oval 11">
            <a:extLst>
              <a:ext uri="{FF2B5EF4-FFF2-40B4-BE49-F238E27FC236}">
                <a16:creationId xmlns:a16="http://schemas.microsoft.com/office/drawing/2014/main" id="{45B92DB2-64DD-608F-360F-52958A93EB5B}"/>
              </a:ext>
              <a:ext uri="{C183D7F6-B498-43B3-948B-1728B52AA6E4}">
                <adec:decorative xmlns:adec="http://schemas.microsoft.com/office/drawing/2017/decorative" val="1"/>
              </a:ext>
            </a:extLst>
          </p:cNvPr>
          <p:cNvSpPr/>
          <p:nvPr userDrawn="1"/>
        </p:nvSpPr>
        <p:spPr>
          <a:xfrm>
            <a:off x="7445683" y="944192"/>
            <a:ext cx="1291008" cy="12910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Content Placeholder 5">
            <a:extLst>
              <a:ext uri="{FF2B5EF4-FFF2-40B4-BE49-F238E27FC236}">
                <a16:creationId xmlns:a16="http://schemas.microsoft.com/office/drawing/2014/main" id="{1CA1AC91-E5AE-A457-178C-6A577DAAF4C4}"/>
              </a:ext>
            </a:extLst>
          </p:cNvPr>
          <p:cNvSpPr>
            <a:spLocks noGrp="1"/>
          </p:cNvSpPr>
          <p:nvPr>
            <p:ph sz="quarter" idx="14" hasCustomPrompt="1"/>
          </p:nvPr>
        </p:nvSpPr>
        <p:spPr>
          <a:xfrm>
            <a:off x="811185" y="2774786"/>
            <a:ext cx="6400800" cy="3257550"/>
          </a:xfrm>
        </p:spPr>
        <p:txBody>
          <a:bodyPr lIns="0"/>
          <a:lstStyle>
            <a:lvl1pPr marL="0" indent="0">
              <a:buNone/>
              <a:defRPr sz="2400"/>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4">
            <a:extLst>
              <a:ext uri="{FF2B5EF4-FFF2-40B4-BE49-F238E27FC236}">
                <a16:creationId xmlns:a16="http://schemas.microsoft.com/office/drawing/2014/main" id="{9D4FED77-2877-7D28-E27C-7BE9F5E7393A}"/>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4" name="Slide Number Placeholder 5">
            <a:extLst>
              <a:ext uri="{FF2B5EF4-FFF2-40B4-BE49-F238E27FC236}">
                <a16:creationId xmlns:a16="http://schemas.microsoft.com/office/drawing/2014/main" id="{90785AC1-54EA-61EE-115B-C1910CC60A62}"/>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64587433"/>
      </p:ext>
    </p:extLst>
  </p:cSld>
  <p:clrMapOvr>
    <a:masterClrMapping/>
  </p:clrMapOvr>
  <p:extLst>
    <p:ext uri="{DCECCB84-F9BA-43D5-87BE-67443E8EF086}">
      <p15:sldGuideLst xmlns:p15="http://schemas.microsoft.com/office/powerpoint/2012/main">
        <p15:guide id="1" pos="3840">
          <p15:clr>
            <a:srgbClr val="FBAE40"/>
          </p15:clr>
        </p15:guide>
        <p15:guide id="2" orient="horz" pos="1008">
          <p15:clr>
            <a:srgbClr val="FBAE40"/>
          </p15:clr>
        </p15:guide>
        <p15:guide id="3" orient="horz" pos="1560">
          <p15:clr>
            <a:srgbClr val="FBAE40"/>
          </p15:clr>
        </p15:guide>
        <p15:guide id="4" pos="312">
          <p15:clr>
            <a:srgbClr val="FBAE40"/>
          </p15:clr>
        </p15:guide>
        <p15:guide id="5" pos="8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0B2CA14-03DC-FC05-7713-E0261B4B2F3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3642" b="69630"/>
          <a:stretch>
            <a:fillRect/>
          </a:stretch>
        </p:blipFill>
        <p:spPr>
          <a:xfrm>
            <a:off x="1" y="4775200"/>
            <a:ext cx="6608233" cy="2082800"/>
          </a:xfrm>
          <a:custGeom>
            <a:avLst/>
            <a:gdLst>
              <a:gd name="connsiteX0" fmla="*/ 0 w 6608233"/>
              <a:gd name="connsiteY0" fmla="*/ 0 h 2082800"/>
              <a:gd name="connsiteX1" fmla="*/ 6608233 w 6608233"/>
              <a:gd name="connsiteY1" fmla="*/ 0 h 2082800"/>
              <a:gd name="connsiteX2" fmla="*/ 6608233 w 6608233"/>
              <a:gd name="connsiteY2" fmla="*/ 2082800 h 2082800"/>
              <a:gd name="connsiteX3" fmla="*/ 0 w 6608233"/>
              <a:gd name="connsiteY3" fmla="*/ 2082800 h 2082800"/>
            </a:gdLst>
            <a:ahLst/>
            <a:cxnLst>
              <a:cxn ang="0">
                <a:pos x="connsiteX0" y="connsiteY0"/>
              </a:cxn>
              <a:cxn ang="0">
                <a:pos x="connsiteX1" y="connsiteY1"/>
              </a:cxn>
              <a:cxn ang="0">
                <a:pos x="connsiteX2" y="connsiteY2"/>
              </a:cxn>
              <a:cxn ang="0">
                <a:pos x="connsiteX3" y="connsiteY3"/>
              </a:cxn>
            </a:cxnLst>
            <a:rect l="l" t="t" r="r" b="b"/>
            <a:pathLst>
              <a:path w="6608233" h="2082800">
                <a:moveTo>
                  <a:pt x="0" y="0"/>
                </a:moveTo>
                <a:lnTo>
                  <a:pt x="6608233" y="0"/>
                </a:lnTo>
                <a:lnTo>
                  <a:pt x="6608233" y="2082800"/>
                </a:lnTo>
                <a:lnTo>
                  <a:pt x="0" y="2082800"/>
                </a:lnTo>
                <a:close/>
              </a:path>
            </a:pathLst>
          </a:custGeom>
        </p:spPr>
      </p:pic>
      <p:sp>
        <p:nvSpPr>
          <p:cNvPr id="5" name="Freeform 4">
            <a:extLst>
              <a:ext uri="{FF2B5EF4-FFF2-40B4-BE49-F238E27FC236}">
                <a16:creationId xmlns:a16="http://schemas.microsoft.com/office/drawing/2014/main" id="{5EC223C2-E475-8E7A-48D4-A9BC2EB6931C}"/>
              </a:ext>
              <a:ext uri="{C183D7F6-B498-43B3-948B-1728B52AA6E4}">
                <adec:decorative xmlns:adec="http://schemas.microsoft.com/office/drawing/2017/decorative" val="1"/>
              </a:ext>
            </a:extLst>
          </p:cNvPr>
          <p:cNvSpPr/>
          <p:nvPr userDrawn="1"/>
        </p:nvSpPr>
        <p:spPr>
          <a:xfrm>
            <a:off x="9249382" y="1747860"/>
            <a:ext cx="2692400" cy="2692400"/>
          </a:xfrm>
          <a:custGeom>
            <a:avLst/>
            <a:gdLst>
              <a:gd name="connsiteX0" fmla="*/ 1346200 w 2692400"/>
              <a:gd name="connsiteY0" fmla="*/ 0 h 2692400"/>
              <a:gd name="connsiteX1" fmla="*/ 2692400 w 2692400"/>
              <a:gd name="connsiteY1" fmla="*/ 1346200 h 2692400"/>
              <a:gd name="connsiteX2" fmla="*/ 1346200 w 2692400"/>
              <a:gd name="connsiteY2" fmla="*/ 2692400 h 2692400"/>
              <a:gd name="connsiteX3" fmla="*/ 0 w 2692400"/>
              <a:gd name="connsiteY3" fmla="*/ 1346200 h 2692400"/>
              <a:gd name="connsiteX4" fmla="*/ 1346200 w 2692400"/>
              <a:gd name="connsiteY4" fmla="*/ 0 h 2692400"/>
              <a:gd name="connsiteX5" fmla="*/ 1346199 w 2692400"/>
              <a:gd name="connsiteY5" fmla="*/ 457130 h 2692400"/>
              <a:gd name="connsiteX6" fmla="*/ 457130 w 2692400"/>
              <a:gd name="connsiteY6" fmla="*/ 1346199 h 2692400"/>
              <a:gd name="connsiteX7" fmla="*/ 1346199 w 2692400"/>
              <a:gd name="connsiteY7" fmla="*/ 2235268 h 2692400"/>
              <a:gd name="connsiteX8" fmla="*/ 2235268 w 2692400"/>
              <a:gd name="connsiteY8" fmla="*/ 1346199 h 2692400"/>
              <a:gd name="connsiteX9" fmla="*/ 1346199 w 2692400"/>
              <a:gd name="connsiteY9" fmla="*/ 45713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2400" h="2692400">
                <a:moveTo>
                  <a:pt x="1346200" y="0"/>
                </a:moveTo>
                <a:cubicBezTo>
                  <a:pt x="2089686" y="0"/>
                  <a:pt x="2692400" y="602714"/>
                  <a:pt x="2692400" y="1346200"/>
                </a:cubicBezTo>
                <a:cubicBezTo>
                  <a:pt x="2692400" y="2089686"/>
                  <a:pt x="2089686" y="2692400"/>
                  <a:pt x="1346200" y="2692400"/>
                </a:cubicBezTo>
                <a:cubicBezTo>
                  <a:pt x="602714" y="2692400"/>
                  <a:pt x="0" y="2089686"/>
                  <a:pt x="0" y="1346200"/>
                </a:cubicBezTo>
                <a:cubicBezTo>
                  <a:pt x="0" y="602714"/>
                  <a:pt x="602714" y="0"/>
                  <a:pt x="1346200" y="0"/>
                </a:cubicBezTo>
                <a:close/>
                <a:moveTo>
                  <a:pt x="1346199" y="457130"/>
                </a:moveTo>
                <a:cubicBezTo>
                  <a:pt x="855180" y="457130"/>
                  <a:pt x="457130" y="855180"/>
                  <a:pt x="457130" y="1346199"/>
                </a:cubicBezTo>
                <a:cubicBezTo>
                  <a:pt x="457130" y="1837218"/>
                  <a:pt x="855180" y="2235268"/>
                  <a:pt x="1346199" y="2235268"/>
                </a:cubicBezTo>
                <a:cubicBezTo>
                  <a:pt x="1837218" y="2235268"/>
                  <a:pt x="2235268" y="1837218"/>
                  <a:pt x="2235268" y="1346199"/>
                </a:cubicBezTo>
                <a:cubicBezTo>
                  <a:pt x="2235268" y="855180"/>
                  <a:pt x="1837218" y="457130"/>
                  <a:pt x="1346199" y="457130"/>
                </a:cubicBezTo>
                <a:close/>
              </a:path>
            </a:pathLst>
          </a:custGeom>
          <a:solidFill>
            <a:srgbClr val="D5DE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Oval 5">
            <a:extLst>
              <a:ext uri="{FF2B5EF4-FFF2-40B4-BE49-F238E27FC236}">
                <a16:creationId xmlns:a16="http://schemas.microsoft.com/office/drawing/2014/main" id="{1BD9D7CE-BCD9-0B12-1945-C5FFE31A7DAE}"/>
              </a:ext>
              <a:ext uri="{C183D7F6-B498-43B3-948B-1728B52AA6E4}">
                <adec:decorative xmlns:adec="http://schemas.microsoft.com/office/drawing/2017/decorative" val="1"/>
              </a:ext>
            </a:extLst>
          </p:cNvPr>
          <p:cNvSpPr/>
          <p:nvPr userDrawn="1"/>
        </p:nvSpPr>
        <p:spPr>
          <a:xfrm>
            <a:off x="8793014" y="361075"/>
            <a:ext cx="2115351" cy="21153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Title 1">
            <a:extLst>
              <a:ext uri="{FF2B5EF4-FFF2-40B4-BE49-F238E27FC236}">
                <a16:creationId xmlns:a16="http://schemas.microsoft.com/office/drawing/2014/main" id="{9455275E-28AB-F0B7-E799-5116B11205DF}"/>
              </a:ext>
            </a:extLst>
          </p:cNvPr>
          <p:cNvSpPr>
            <a:spLocks noGrp="1"/>
          </p:cNvSpPr>
          <p:nvPr>
            <p:ph type="title" hasCustomPrompt="1"/>
          </p:nvPr>
        </p:nvSpPr>
        <p:spPr>
          <a:xfrm>
            <a:off x="811185" y="827307"/>
            <a:ext cx="6400800" cy="5203387"/>
          </a:xfrm>
        </p:spPr>
        <p:txBody>
          <a:bodyPr lIns="0" tIns="0" rIns="0" bIns="0" anchor="ctr">
            <a:noAutofit/>
          </a:bodyPr>
          <a:lstStyle>
            <a:lvl1pPr>
              <a:defRPr sz="5400"/>
            </a:lvl1pPr>
          </a:lstStyle>
          <a:p>
            <a:r>
              <a:rPr lang="en-US" dirty="0"/>
              <a:t>Click to add title</a:t>
            </a:r>
          </a:p>
        </p:txBody>
      </p:sp>
      <p:sp>
        <p:nvSpPr>
          <p:cNvPr id="13" name="Picture Placeholder 12">
            <a:extLst>
              <a:ext uri="{FF2B5EF4-FFF2-40B4-BE49-F238E27FC236}">
                <a16:creationId xmlns:a16="http://schemas.microsoft.com/office/drawing/2014/main" id="{97BD7E0A-39A9-0CF7-F1CE-E777075BFAA9}"/>
              </a:ext>
            </a:extLst>
          </p:cNvPr>
          <p:cNvSpPr>
            <a:spLocks noGrp="1"/>
          </p:cNvSpPr>
          <p:nvPr>
            <p:ph type="pic" sz="quarter" idx="15"/>
          </p:nvPr>
        </p:nvSpPr>
        <p:spPr>
          <a:xfrm>
            <a:off x="7401915" y="3046905"/>
            <a:ext cx="3456590" cy="3456590"/>
          </a:xfrm>
          <a:custGeom>
            <a:avLst/>
            <a:gdLst>
              <a:gd name="connsiteX0" fmla="*/ 1728295 w 3456590"/>
              <a:gd name="connsiteY0" fmla="*/ 0 h 3456590"/>
              <a:gd name="connsiteX1" fmla="*/ 3456590 w 3456590"/>
              <a:gd name="connsiteY1" fmla="*/ 1728295 h 3456590"/>
              <a:gd name="connsiteX2" fmla="*/ 1728295 w 3456590"/>
              <a:gd name="connsiteY2" fmla="*/ 3456590 h 3456590"/>
              <a:gd name="connsiteX3" fmla="*/ 0 w 3456590"/>
              <a:gd name="connsiteY3" fmla="*/ 1728295 h 3456590"/>
              <a:gd name="connsiteX4" fmla="*/ 1728295 w 3456590"/>
              <a:gd name="connsiteY4" fmla="*/ 0 h 3456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590" h="3456590">
                <a:moveTo>
                  <a:pt x="1728295" y="0"/>
                </a:moveTo>
                <a:cubicBezTo>
                  <a:pt x="2682806" y="0"/>
                  <a:pt x="3456590" y="773784"/>
                  <a:pt x="3456590" y="1728295"/>
                </a:cubicBezTo>
                <a:cubicBezTo>
                  <a:pt x="3456590" y="2682806"/>
                  <a:pt x="2682806" y="3456590"/>
                  <a:pt x="1728295" y="3456590"/>
                </a:cubicBezTo>
                <a:cubicBezTo>
                  <a:pt x="773784" y="3456590"/>
                  <a:pt x="0" y="2682806"/>
                  <a:pt x="0" y="1728295"/>
                </a:cubicBezTo>
                <a:cubicBezTo>
                  <a:pt x="0" y="773784"/>
                  <a:pt x="773784" y="0"/>
                  <a:pt x="1728295" y="0"/>
                </a:cubicBezTo>
                <a:close/>
              </a:path>
            </a:pathLst>
          </a:custGeom>
          <a:ln w="57150">
            <a:noFill/>
          </a:ln>
        </p:spPr>
        <p:txBody>
          <a:bodyPr wrap="square" tIns="1371600">
            <a:noAutofit/>
          </a:bodyPr>
          <a:lstStyle>
            <a:lvl1pPr marL="0" indent="0" algn="ctr">
              <a:buNone/>
              <a:defRPr sz="1600"/>
            </a:lvl1pPr>
          </a:lstStyle>
          <a:p>
            <a:r>
              <a:rPr lang="en-US"/>
              <a:t>Click icon to add picture</a:t>
            </a:r>
            <a:endParaRPr lang="en-US" dirty="0"/>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073163654"/>
      </p:ext>
    </p:extLst>
  </p:cSld>
  <p:clrMapOvr>
    <a:masterClrMapping/>
  </p:clrMapOvr>
  <p:extLst>
    <p:ext uri="{DCECCB84-F9BA-43D5-87BE-67443E8EF086}">
      <p15:sldGuideLst xmlns:p15="http://schemas.microsoft.com/office/powerpoint/2012/main">
        <p15:guide id="1" pos="3840">
          <p15:clr>
            <a:srgbClr val="FBAE40"/>
          </p15:clr>
        </p15:guide>
        <p15:guide id="2" orient="horz" pos="1008">
          <p15:clr>
            <a:srgbClr val="FBAE40"/>
          </p15:clr>
        </p15:guide>
        <p15:guide id="3" orient="horz" pos="1560">
          <p15:clr>
            <a:srgbClr val="FBAE40"/>
          </p15:clr>
        </p15:guide>
        <p15:guide id="4" pos="312">
          <p15:clr>
            <a:srgbClr val="FBAE40"/>
          </p15:clr>
        </p15:guide>
        <p15:guide id="5" pos="816">
          <p15:clr>
            <a:srgbClr val="FBAE40"/>
          </p15:clr>
        </p15:guide>
        <p15:guide id="6" pos="7344">
          <p15:clr>
            <a:srgbClr val="FBAE40"/>
          </p15:clr>
        </p15:guide>
        <p15:guide id="7" orient="horz" pos="1416">
          <p15:clr>
            <a:srgbClr val="FBAE40"/>
          </p15:clr>
        </p15:guide>
        <p15:guide id="9" orient="horz" pos="384">
          <p15:clr>
            <a:srgbClr val="FBAE40"/>
          </p15:clr>
        </p15:guide>
        <p15:guide id="10" orient="horz" pos="374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2" name="Object 1">
            <a:extLst>
              <a:ext uri="{FF2B5EF4-FFF2-40B4-BE49-F238E27FC236}">
                <a16:creationId xmlns:a16="http://schemas.microsoft.com/office/drawing/2014/main" id="{269C21E5-B8EE-7438-A771-34BC8006E138}"/>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385898" y="0"/>
            <a:ext cx="1574573" cy="3954463"/>
          </a:xfrm>
          <a:prstGeom prst="rect">
            <a:avLst/>
          </a:prstGeom>
        </p:spPr>
      </p:pic>
      <p:sp>
        <p:nvSpPr>
          <p:cNvPr id="3" name="Oval 2">
            <a:extLst>
              <a:ext uri="{FF2B5EF4-FFF2-40B4-BE49-F238E27FC236}">
                <a16:creationId xmlns:a16="http://schemas.microsoft.com/office/drawing/2014/main" id="{18F333FA-6DDE-DB6C-73BB-FE8387977425}"/>
              </a:ext>
              <a:ext uri="{C183D7F6-B498-43B3-948B-1728B52AA6E4}">
                <adec:decorative xmlns:adec="http://schemas.microsoft.com/office/drawing/2017/decorative" val="1"/>
              </a:ext>
            </a:extLst>
          </p:cNvPr>
          <p:cNvSpPr/>
          <p:nvPr userDrawn="1"/>
        </p:nvSpPr>
        <p:spPr>
          <a:xfrm>
            <a:off x="9115508" y="4240999"/>
            <a:ext cx="2115351" cy="21153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Title 1">
            <a:extLst>
              <a:ext uri="{FF2B5EF4-FFF2-40B4-BE49-F238E27FC236}">
                <a16:creationId xmlns:a16="http://schemas.microsoft.com/office/drawing/2014/main" id="{AB87953E-96F2-8BCC-B295-E1033E7D2747}"/>
              </a:ext>
            </a:extLst>
          </p:cNvPr>
          <p:cNvSpPr>
            <a:spLocks noGrp="1"/>
          </p:cNvSpPr>
          <p:nvPr>
            <p:ph type="title" hasCustomPrompt="1"/>
          </p:nvPr>
        </p:nvSpPr>
        <p:spPr>
          <a:xfrm>
            <a:off x="811185" y="621972"/>
            <a:ext cx="7599718" cy="3051394"/>
          </a:xfrm>
        </p:spPr>
        <p:txBody>
          <a:bodyPr lIns="0" tIns="0" rIns="0" bIns="0" anchor="b">
            <a:noAutofit/>
          </a:bodyPr>
          <a:lstStyle>
            <a:lvl1pPr>
              <a:defRPr sz="5400"/>
            </a:lvl1pPr>
          </a:lstStyle>
          <a:p>
            <a:r>
              <a:rPr lang="en-US" dirty="0"/>
              <a:t>Click to add title</a:t>
            </a:r>
          </a:p>
        </p:txBody>
      </p:sp>
      <p:sp>
        <p:nvSpPr>
          <p:cNvPr id="6" name="Text Placeholder 15">
            <a:extLst>
              <a:ext uri="{FF2B5EF4-FFF2-40B4-BE49-F238E27FC236}">
                <a16:creationId xmlns:a16="http://schemas.microsoft.com/office/drawing/2014/main" id="{0A627B70-91C8-40B9-6189-B29749FF6E92}"/>
              </a:ext>
            </a:extLst>
          </p:cNvPr>
          <p:cNvSpPr>
            <a:spLocks noGrp="1"/>
          </p:cNvSpPr>
          <p:nvPr>
            <p:ph type="body" sz="quarter" idx="14" hasCustomPrompt="1"/>
          </p:nvPr>
        </p:nvSpPr>
        <p:spPr>
          <a:xfrm>
            <a:off x="811185" y="3965028"/>
            <a:ext cx="7599718" cy="1493781"/>
          </a:xfrm>
        </p:spPr>
        <p:txBody>
          <a:bodyPr lIns="0" tIns="0" rIns="0" bIns="0">
            <a:noAutofit/>
          </a:bodyPr>
          <a:lstStyle>
            <a:lvl1pPr marL="0" indent="0">
              <a:buNone/>
              <a:defRPr sz="2400" b="1" i="0">
                <a:solidFill>
                  <a:schemeClr val="accent4"/>
                </a:solidFill>
                <a:latin typeface="+mj-lt"/>
                <a:cs typeface="Arial" panose="020B0604020202020204" pitchFamily="34" charset="0"/>
              </a:defRPr>
            </a:lvl1pPr>
            <a:lvl2pPr marL="457200" indent="0">
              <a:buNone/>
              <a:defRPr sz="1800" b="1" i="0">
                <a:latin typeface="Arial Black" panose="020B0604020202020204" pitchFamily="34" charset="0"/>
                <a:cs typeface="Arial Black" panose="020B0604020202020204" pitchFamily="34" charset="0"/>
              </a:defRPr>
            </a:lvl2pPr>
          </a:lstStyle>
          <a:p>
            <a:r>
              <a:rPr lang="en-US" dirty="0"/>
              <a:t>Click to add subtitle</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58947024"/>
      </p:ext>
    </p:extLst>
  </p:cSld>
  <p:clrMapOvr>
    <a:masterClrMapping/>
  </p:clrMapOvr>
  <p:extLst>
    <p:ext uri="{DCECCB84-F9BA-43D5-87BE-67443E8EF086}">
      <p15:sldGuideLst xmlns:p15="http://schemas.microsoft.com/office/powerpoint/2012/main">
        <p15:guide id="1" pos="3840">
          <p15:clr>
            <a:srgbClr val="FBAE40"/>
          </p15:clr>
        </p15:guide>
        <p15:guide id="2" orient="horz" pos="1008">
          <p15:clr>
            <a:srgbClr val="FBAE40"/>
          </p15:clr>
        </p15:guide>
        <p15:guide id="3" orient="horz" pos="1560">
          <p15:clr>
            <a:srgbClr val="FBAE40"/>
          </p15:clr>
        </p15:guide>
        <p15:guide id="4" pos="312">
          <p15:clr>
            <a:srgbClr val="FBAE40"/>
          </p15:clr>
        </p15:guide>
        <p15:guide id="5" pos="816">
          <p15:clr>
            <a:srgbClr val="FBAE40"/>
          </p15:clr>
        </p15:guide>
        <p15:guide id="6" pos="7344">
          <p15:clr>
            <a:srgbClr val="FBAE40"/>
          </p15:clr>
        </p15:guide>
        <p15:guide id="7" orient="horz" pos="1416">
          <p15:clr>
            <a:srgbClr val="FBAE40"/>
          </p15:clr>
        </p15:guide>
        <p15:guide id="9" orient="horz" pos="384">
          <p15:clr>
            <a:srgbClr val="FBAE40"/>
          </p15:clr>
        </p15:guide>
        <p15:guide id="10" orient="horz" pos="374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7C12813-DBA6-41C2-2418-83919E059FED}"/>
              </a:ext>
              <a:ext uri="{C183D7F6-B498-43B3-948B-1728B52AA6E4}">
                <adec:decorative xmlns:adec="http://schemas.microsoft.com/office/drawing/2017/decorative" val="1"/>
              </a:ext>
            </a:extLst>
          </p:cNvPr>
          <p:cNvGrpSpPr/>
          <p:nvPr userDrawn="1"/>
        </p:nvGrpSpPr>
        <p:grpSpPr>
          <a:xfrm rot="10800000">
            <a:off x="741680" y="0"/>
            <a:ext cx="2133966" cy="2133966"/>
            <a:chOff x="9654699" y="2229295"/>
            <a:chExt cx="2133966" cy="2133966"/>
          </a:xfrm>
        </p:grpSpPr>
        <p:sp>
          <p:nvSpPr>
            <p:cNvPr id="5" name="Freeform 4">
              <a:extLst>
                <a:ext uri="{FF2B5EF4-FFF2-40B4-BE49-F238E27FC236}">
                  <a16:creationId xmlns:a16="http://schemas.microsoft.com/office/drawing/2014/main" id="{C2A74540-7988-B712-8AB1-9EE03FE1EC8A}"/>
                </a:ext>
              </a:extLst>
            </p:cNvPr>
            <p:cNvSpPr/>
            <p:nvPr/>
          </p:nvSpPr>
          <p:spPr>
            <a:xfrm>
              <a:off x="9655348" y="3309113"/>
              <a:ext cx="2132669" cy="1054148"/>
            </a:xfrm>
            <a:custGeom>
              <a:avLst/>
              <a:gdLst>
                <a:gd name="connsiteX0" fmla="*/ 1345382 w 2690764"/>
                <a:gd name="connsiteY0" fmla="*/ 0 h 1330006"/>
                <a:gd name="connsiteX1" fmla="*/ 2684632 w 2690764"/>
                <a:gd name="connsiteY1" fmla="*/ 1208559 h 1330006"/>
                <a:gd name="connsiteX2" fmla="*/ 2690764 w 2690764"/>
                <a:gd name="connsiteY2" fmla="*/ 1330006 h 1330006"/>
                <a:gd name="connsiteX3" fmla="*/ 0 w 2690764"/>
                <a:gd name="connsiteY3" fmla="*/ 1330006 h 1330006"/>
                <a:gd name="connsiteX4" fmla="*/ 6132 w 2690764"/>
                <a:gd name="connsiteY4" fmla="*/ 1208559 h 1330006"/>
                <a:gd name="connsiteX5" fmla="*/ 1345382 w 2690764"/>
                <a:gd name="connsiteY5" fmla="*/ 0 h 133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0764" h="1330006">
                  <a:moveTo>
                    <a:pt x="1345382" y="0"/>
                  </a:moveTo>
                  <a:cubicBezTo>
                    <a:pt x="2042400" y="0"/>
                    <a:pt x="2615693" y="529729"/>
                    <a:pt x="2684632" y="1208559"/>
                  </a:cubicBezTo>
                  <a:lnTo>
                    <a:pt x="2690764" y="1330006"/>
                  </a:lnTo>
                  <a:lnTo>
                    <a:pt x="0" y="1330006"/>
                  </a:lnTo>
                  <a:lnTo>
                    <a:pt x="6132" y="1208559"/>
                  </a:lnTo>
                  <a:cubicBezTo>
                    <a:pt x="75071" y="529729"/>
                    <a:pt x="648364" y="0"/>
                    <a:pt x="13453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736CF9A1-91DA-6419-08F2-4CC262EA4D1E}"/>
                </a:ext>
              </a:extLst>
            </p:cNvPr>
            <p:cNvSpPr/>
            <p:nvPr/>
          </p:nvSpPr>
          <p:spPr>
            <a:xfrm>
              <a:off x="9654699" y="2229295"/>
              <a:ext cx="2133966" cy="1079818"/>
            </a:xfrm>
            <a:custGeom>
              <a:avLst/>
              <a:gdLst>
                <a:gd name="connsiteX0" fmla="*/ 818 w 2692400"/>
                <a:gd name="connsiteY0" fmla="*/ 0 h 1362394"/>
                <a:gd name="connsiteX1" fmla="*/ 2691582 w 2692400"/>
                <a:gd name="connsiteY1" fmla="*/ 0 h 1362394"/>
                <a:gd name="connsiteX2" fmla="*/ 2692400 w 2692400"/>
                <a:gd name="connsiteY2" fmla="*/ 16194 h 1362394"/>
                <a:gd name="connsiteX3" fmla="*/ 1346200 w 2692400"/>
                <a:gd name="connsiteY3" fmla="*/ 1362394 h 1362394"/>
                <a:gd name="connsiteX4" fmla="*/ 0 w 2692400"/>
                <a:gd name="connsiteY4" fmla="*/ 16194 h 1362394"/>
                <a:gd name="connsiteX5" fmla="*/ 818 w 2692400"/>
                <a:gd name="connsiteY5" fmla="*/ 0 h 136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400" h="1362394">
                  <a:moveTo>
                    <a:pt x="818" y="0"/>
                  </a:moveTo>
                  <a:lnTo>
                    <a:pt x="2691582" y="0"/>
                  </a:lnTo>
                  <a:lnTo>
                    <a:pt x="2692400" y="16194"/>
                  </a:lnTo>
                  <a:cubicBezTo>
                    <a:pt x="2692400" y="759680"/>
                    <a:pt x="2089686" y="1362394"/>
                    <a:pt x="1346200" y="1362394"/>
                  </a:cubicBezTo>
                  <a:cubicBezTo>
                    <a:pt x="602714" y="1362394"/>
                    <a:pt x="0" y="759680"/>
                    <a:pt x="0" y="16194"/>
                  </a:cubicBezTo>
                  <a:lnTo>
                    <a:pt x="81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9" name="Graphic 8">
            <a:extLst>
              <a:ext uri="{FF2B5EF4-FFF2-40B4-BE49-F238E27FC236}">
                <a16:creationId xmlns:a16="http://schemas.microsoft.com/office/drawing/2014/main" id="{AAAE3BC0-55AE-B520-F2B8-50BF886EF7E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52884" r="34757"/>
          <a:stretch>
            <a:fillRect/>
          </a:stretch>
        </p:blipFill>
        <p:spPr>
          <a:xfrm flipH="1" flipV="1">
            <a:off x="0" y="3626779"/>
            <a:ext cx="4474331" cy="3231221"/>
          </a:xfrm>
          <a:custGeom>
            <a:avLst/>
            <a:gdLst>
              <a:gd name="connsiteX0" fmla="*/ 0 w 4474331"/>
              <a:gd name="connsiteY0" fmla="*/ 0 h 3231221"/>
              <a:gd name="connsiteX1" fmla="*/ 4474331 w 4474331"/>
              <a:gd name="connsiteY1" fmla="*/ 0 h 3231221"/>
              <a:gd name="connsiteX2" fmla="*/ 4474331 w 4474331"/>
              <a:gd name="connsiteY2" fmla="*/ 3231221 h 3231221"/>
              <a:gd name="connsiteX3" fmla="*/ 0 w 4474331"/>
              <a:gd name="connsiteY3" fmla="*/ 3231221 h 3231221"/>
            </a:gdLst>
            <a:ahLst/>
            <a:cxnLst>
              <a:cxn ang="0">
                <a:pos x="connsiteX0" y="connsiteY0"/>
              </a:cxn>
              <a:cxn ang="0">
                <a:pos x="connsiteX1" y="connsiteY1"/>
              </a:cxn>
              <a:cxn ang="0">
                <a:pos x="connsiteX2" y="connsiteY2"/>
              </a:cxn>
              <a:cxn ang="0">
                <a:pos x="connsiteX3" y="connsiteY3"/>
              </a:cxn>
            </a:cxnLst>
            <a:rect l="l" t="t" r="r" b="b"/>
            <a:pathLst>
              <a:path w="4474331" h="3231221">
                <a:moveTo>
                  <a:pt x="0" y="0"/>
                </a:moveTo>
                <a:lnTo>
                  <a:pt x="4474331" y="0"/>
                </a:lnTo>
                <a:lnTo>
                  <a:pt x="4474331" y="3231221"/>
                </a:lnTo>
                <a:lnTo>
                  <a:pt x="0" y="3231221"/>
                </a:lnTo>
                <a:close/>
              </a:path>
            </a:pathLst>
          </a:custGeom>
        </p:spPr>
      </p:pic>
      <p:sp>
        <p:nvSpPr>
          <p:cNvPr id="14" name="Title 1">
            <a:extLst>
              <a:ext uri="{FF2B5EF4-FFF2-40B4-BE49-F238E27FC236}">
                <a16:creationId xmlns:a16="http://schemas.microsoft.com/office/drawing/2014/main" id="{7B29A2F3-C289-9762-6F9F-DA18D322DF07}"/>
              </a:ext>
            </a:extLst>
          </p:cNvPr>
          <p:cNvSpPr>
            <a:spLocks noGrp="1"/>
          </p:cNvSpPr>
          <p:nvPr>
            <p:ph type="title" hasCustomPrompt="1"/>
          </p:nvPr>
        </p:nvSpPr>
        <p:spPr>
          <a:xfrm>
            <a:off x="4953000" y="621972"/>
            <a:ext cx="6400800" cy="1828800"/>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8F2A1870-E86B-5125-7AB3-A1F5DF7E7528}"/>
              </a:ext>
            </a:extLst>
          </p:cNvPr>
          <p:cNvSpPr>
            <a:spLocks noGrp="1"/>
          </p:cNvSpPr>
          <p:nvPr>
            <p:ph sz="quarter" idx="26" hasCustomPrompt="1"/>
          </p:nvPr>
        </p:nvSpPr>
        <p:spPr>
          <a:xfrm>
            <a:off x="4953000" y="2768043"/>
            <a:ext cx="6400799" cy="3231221"/>
          </a:xfrm>
        </p:spPr>
        <p:txBody>
          <a:bodyPr lIns="0" tIns="0" rIns="0" bIns="0"/>
          <a:lstStyle>
            <a:lvl1pPr marL="0" indent="0">
              <a:buNone/>
              <a:defRPr sz="1800"/>
            </a:lvl1pPr>
            <a:lvl2pPr marL="411480">
              <a:defRPr sz="1600"/>
            </a:lvl2pPr>
            <a:lvl3pPr marL="685800">
              <a:defRPr sz="1400"/>
            </a:lvl3pPr>
            <a:lvl4pPr marL="1051560">
              <a:defRPr sz="1200"/>
            </a:lvl4pPr>
            <a:lvl5pPr marL="1417320">
              <a:defRPr sz="10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F1FE2A1C-A3CC-9D8B-DE44-FDE1132F7FC5}"/>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11" name="Slide Number Placeholder 5">
            <a:extLst>
              <a:ext uri="{FF2B5EF4-FFF2-40B4-BE49-F238E27FC236}">
                <a16:creationId xmlns:a16="http://schemas.microsoft.com/office/drawing/2014/main" id="{23C454DD-C924-8468-6944-AF53508CD86B}"/>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68825615"/>
      </p:ext>
    </p:extLst>
  </p:cSld>
  <p:clrMapOvr>
    <a:masterClrMapping/>
  </p:clrMapOvr>
  <p:extLst>
    <p:ext uri="{DCECCB84-F9BA-43D5-87BE-67443E8EF086}">
      <p15:sldGuideLst xmlns:p15="http://schemas.microsoft.com/office/powerpoint/2012/main">
        <p15:guide id="1" pos="3840">
          <p15:clr>
            <a:srgbClr val="FBAE40"/>
          </p15:clr>
        </p15:guide>
        <p15:guide id="2" orient="horz" pos="1008">
          <p15:clr>
            <a:srgbClr val="FBAE40"/>
          </p15:clr>
        </p15:guide>
        <p15:guide id="3" orient="horz" pos="1560">
          <p15:clr>
            <a:srgbClr val="FBAE40"/>
          </p15:clr>
        </p15:guide>
        <p15:guide id="4" pos="312">
          <p15:clr>
            <a:srgbClr val="FBAE40"/>
          </p15:clr>
        </p15:guide>
        <p15:guide id="5" pos="816">
          <p15:clr>
            <a:srgbClr val="FBAE40"/>
          </p15:clr>
        </p15:guide>
        <p15:guide id="6" pos="7344">
          <p15:clr>
            <a:srgbClr val="FBAE40"/>
          </p15:clr>
        </p15:guide>
        <p15:guide id="7" orient="horz" pos="1416">
          <p15:clr>
            <a:srgbClr val="FBAE40"/>
          </p15:clr>
        </p15:guide>
        <p15:guide id="9" orient="horz" pos="384">
          <p15:clr>
            <a:srgbClr val="FBAE40"/>
          </p15:clr>
        </p15:guide>
        <p15:guide id="10" orient="horz" pos="374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11185" y="621972"/>
            <a:ext cx="6400800" cy="3051393"/>
          </a:xfrm>
        </p:spPr>
        <p:txBody>
          <a:bodyPr lIns="0" tIns="0" rIns="0" bIns="0" anchor="b">
            <a:noAutofit/>
          </a:bodyPr>
          <a:lstStyle>
            <a:lvl1pPr>
              <a:defRPr sz="5400" baseline="0"/>
            </a:lvl1pPr>
          </a:lstStyle>
          <a:p>
            <a:r>
              <a:rPr lang="en-US" dirty="0"/>
              <a:t>Click to add title</a:t>
            </a:r>
          </a:p>
        </p:txBody>
      </p:sp>
      <p:sp>
        <p:nvSpPr>
          <p:cNvPr id="14" name="Text Placeholder 15">
            <a:extLst>
              <a:ext uri="{FF2B5EF4-FFF2-40B4-BE49-F238E27FC236}">
                <a16:creationId xmlns:a16="http://schemas.microsoft.com/office/drawing/2014/main" id="{E0CDAE70-42DC-AB0D-6734-B9944B7993D9}"/>
              </a:ext>
            </a:extLst>
          </p:cNvPr>
          <p:cNvSpPr>
            <a:spLocks noGrp="1"/>
          </p:cNvSpPr>
          <p:nvPr>
            <p:ph type="body" sz="quarter" idx="13" hasCustomPrompt="1"/>
          </p:nvPr>
        </p:nvSpPr>
        <p:spPr>
          <a:xfrm>
            <a:off x="811185" y="3965028"/>
            <a:ext cx="6400799" cy="1966747"/>
          </a:xfrm>
        </p:spPr>
        <p:txBody>
          <a:bodyPr vert="horz" lIns="0" tIns="0" rIns="0" bIns="0" rtlCol="0">
            <a:noAutofit/>
          </a:bodyPr>
          <a:lstStyle>
            <a:lvl1pPr marL="0" indent="0">
              <a:buNone/>
              <a:defRPr lang="en-US" sz="2400" b="1" i="0" dirty="0">
                <a:solidFill>
                  <a:schemeClr val="accent4"/>
                </a:solidFill>
                <a:latin typeface="+mj-lt"/>
                <a:cs typeface="Arial Black" panose="020B0604020202020204" pitchFamily="34" charset="0"/>
              </a:defRPr>
            </a:lvl1pPr>
          </a:lstStyle>
          <a:p>
            <a:pPr marL="228600" lvl="0" indent="-228600"/>
            <a:r>
              <a:rPr lang="en-US" dirty="0"/>
              <a:t>Click to add subtitle</a:t>
            </a:r>
          </a:p>
        </p:txBody>
      </p:sp>
      <p:pic>
        <p:nvPicPr>
          <p:cNvPr id="10" name="Graphic 9">
            <a:extLst>
              <a:ext uri="{FF2B5EF4-FFF2-40B4-BE49-F238E27FC236}">
                <a16:creationId xmlns:a16="http://schemas.microsoft.com/office/drawing/2014/main" id="{B3606A3B-5B75-C830-0580-02B3AF648B3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6698" r="40000"/>
          <a:stretch>
            <a:fillRect/>
          </a:stretch>
        </p:blipFill>
        <p:spPr>
          <a:xfrm>
            <a:off x="8077200" y="0"/>
            <a:ext cx="4114800" cy="5712824"/>
          </a:xfrm>
          <a:custGeom>
            <a:avLst/>
            <a:gdLst>
              <a:gd name="connsiteX0" fmla="*/ 0 w 4114800"/>
              <a:gd name="connsiteY0" fmla="*/ 0 h 5712824"/>
              <a:gd name="connsiteX1" fmla="*/ 4114800 w 4114800"/>
              <a:gd name="connsiteY1" fmla="*/ 0 h 5712824"/>
              <a:gd name="connsiteX2" fmla="*/ 4114800 w 4114800"/>
              <a:gd name="connsiteY2" fmla="*/ 5712824 h 5712824"/>
              <a:gd name="connsiteX3" fmla="*/ 0 w 4114800"/>
              <a:gd name="connsiteY3" fmla="*/ 5712824 h 5712824"/>
            </a:gdLst>
            <a:ahLst/>
            <a:cxnLst>
              <a:cxn ang="0">
                <a:pos x="connsiteX0" y="connsiteY0"/>
              </a:cxn>
              <a:cxn ang="0">
                <a:pos x="connsiteX1" y="connsiteY1"/>
              </a:cxn>
              <a:cxn ang="0">
                <a:pos x="connsiteX2" y="connsiteY2"/>
              </a:cxn>
              <a:cxn ang="0">
                <a:pos x="connsiteX3" y="connsiteY3"/>
              </a:cxn>
            </a:cxnLst>
            <a:rect l="l" t="t" r="r" b="b"/>
            <a:pathLst>
              <a:path w="4114800" h="5712824">
                <a:moveTo>
                  <a:pt x="0" y="0"/>
                </a:moveTo>
                <a:lnTo>
                  <a:pt x="4114800" y="0"/>
                </a:lnTo>
                <a:lnTo>
                  <a:pt x="4114800" y="5712824"/>
                </a:lnTo>
                <a:lnTo>
                  <a:pt x="0" y="5712824"/>
                </a:lnTo>
                <a:close/>
              </a:path>
            </a:pathLst>
          </a:custGeom>
        </p:spPr>
      </p:pic>
      <p:sp>
        <p:nvSpPr>
          <p:cNvPr id="12" name="Oval 11">
            <a:extLst>
              <a:ext uri="{FF2B5EF4-FFF2-40B4-BE49-F238E27FC236}">
                <a16:creationId xmlns:a16="http://schemas.microsoft.com/office/drawing/2014/main" id="{45B92DB2-64DD-608F-360F-52958A93EB5B}"/>
              </a:ext>
              <a:ext uri="{C183D7F6-B498-43B3-948B-1728B52AA6E4}">
                <adec:decorative xmlns:adec="http://schemas.microsoft.com/office/drawing/2017/decorative" val="1"/>
              </a:ext>
            </a:extLst>
          </p:cNvPr>
          <p:cNvSpPr/>
          <p:nvPr userDrawn="1"/>
        </p:nvSpPr>
        <p:spPr>
          <a:xfrm>
            <a:off x="7445683" y="944192"/>
            <a:ext cx="1291008" cy="12910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Picture Placeholder 2">
            <a:extLst>
              <a:ext uri="{FF2B5EF4-FFF2-40B4-BE49-F238E27FC236}">
                <a16:creationId xmlns:a16="http://schemas.microsoft.com/office/drawing/2014/main" id="{6038EDAF-6CF8-D96E-EB91-CAFEBE0CA195}"/>
              </a:ext>
            </a:extLst>
          </p:cNvPr>
          <p:cNvSpPr>
            <a:spLocks noGrp="1"/>
          </p:cNvSpPr>
          <p:nvPr>
            <p:ph type="pic" sz="quarter" idx="15"/>
          </p:nvPr>
        </p:nvSpPr>
        <p:spPr>
          <a:xfrm>
            <a:off x="8091187" y="2475185"/>
            <a:ext cx="3456590" cy="3456590"/>
          </a:xfrm>
          <a:custGeom>
            <a:avLst/>
            <a:gdLst>
              <a:gd name="connsiteX0" fmla="*/ 1728295 w 3456590"/>
              <a:gd name="connsiteY0" fmla="*/ 0 h 3456590"/>
              <a:gd name="connsiteX1" fmla="*/ 3456590 w 3456590"/>
              <a:gd name="connsiteY1" fmla="*/ 1728295 h 3456590"/>
              <a:gd name="connsiteX2" fmla="*/ 1728295 w 3456590"/>
              <a:gd name="connsiteY2" fmla="*/ 3456590 h 3456590"/>
              <a:gd name="connsiteX3" fmla="*/ 0 w 3456590"/>
              <a:gd name="connsiteY3" fmla="*/ 1728295 h 3456590"/>
              <a:gd name="connsiteX4" fmla="*/ 1728295 w 3456590"/>
              <a:gd name="connsiteY4" fmla="*/ 0 h 3456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590" h="3456590">
                <a:moveTo>
                  <a:pt x="1728295" y="0"/>
                </a:moveTo>
                <a:cubicBezTo>
                  <a:pt x="2682806" y="0"/>
                  <a:pt x="3456590" y="773784"/>
                  <a:pt x="3456590" y="1728295"/>
                </a:cubicBezTo>
                <a:cubicBezTo>
                  <a:pt x="3456590" y="2682806"/>
                  <a:pt x="2682806" y="3456590"/>
                  <a:pt x="1728295" y="3456590"/>
                </a:cubicBezTo>
                <a:cubicBezTo>
                  <a:pt x="773784" y="3456590"/>
                  <a:pt x="0" y="2682806"/>
                  <a:pt x="0" y="1728295"/>
                </a:cubicBezTo>
                <a:cubicBezTo>
                  <a:pt x="0" y="773784"/>
                  <a:pt x="773784" y="0"/>
                  <a:pt x="1728295" y="0"/>
                </a:cubicBezTo>
                <a:close/>
              </a:path>
            </a:pathLst>
          </a:custGeom>
          <a:solidFill>
            <a:schemeClr val="accent3"/>
          </a:solidFill>
          <a:ln w="57150">
            <a:noFill/>
          </a:ln>
        </p:spPr>
        <p:txBody>
          <a:bodyPr wrap="square" tIns="1188720">
            <a:noAutofit/>
          </a:bodyPr>
          <a:lstStyle>
            <a:lvl1pPr marL="0" indent="0" algn="ctr">
              <a:buNone/>
              <a:defRPr sz="1600"/>
            </a:lvl1pPr>
          </a:lstStyle>
          <a:p>
            <a:r>
              <a:rPr lang="en-US"/>
              <a:t>Click icon to add picture</a:t>
            </a:r>
            <a:endParaRPr lang="en-US" dirty="0"/>
          </a:p>
        </p:txBody>
      </p:sp>
      <p:sp>
        <p:nvSpPr>
          <p:cNvPr id="6" name="Footer Placeholder 4">
            <a:extLst>
              <a:ext uri="{FF2B5EF4-FFF2-40B4-BE49-F238E27FC236}">
                <a16:creationId xmlns:a16="http://schemas.microsoft.com/office/drawing/2014/main" id="{BE148B4D-CB0B-8B95-BA58-B33DE05305B9}"/>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9" name="Slide Number Placeholder 5">
            <a:extLst>
              <a:ext uri="{FF2B5EF4-FFF2-40B4-BE49-F238E27FC236}">
                <a16:creationId xmlns:a16="http://schemas.microsoft.com/office/drawing/2014/main" id="{9B895145-43B3-C337-08C1-C009F83D87F4}"/>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523883795"/>
      </p:ext>
    </p:extLst>
  </p:cSld>
  <p:clrMapOvr>
    <a:masterClrMapping/>
  </p:clrMapOvr>
  <p:extLst>
    <p:ext uri="{DCECCB84-F9BA-43D5-87BE-67443E8EF086}">
      <p15:sldGuideLst xmlns:p15="http://schemas.microsoft.com/office/powerpoint/2012/main">
        <p15:guide id="1" pos="3840">
          <p15:clr>
            <a:srgbClr val="FBAE40"/>
          </p15:clr>
        </p15:guide>
        <p15:guide id="2" orient="horz" pos="1008">
          <p15:clr>
            <a:srgbClr val="FBAE40"/>
          </p15:clr>
        </p15:guide>
        <p15:guide id="3" orient="horz" pos="1560">
          <p15:clr>
            <a:srgbClr val="FBAE40"/>
          </p15:clr>
        </p15:guide>
        <p15:guide id="4" pos="312">
          <p15:clr>
            <a:srgbClr val="FBAE40"/>
          </p15:clr>
        </p15:guide>
        <p15:guide id="5" pos="81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A22F8239-92F5-595B-5DD3-ACBA1C19E6A1}"/>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82969"/>
          <a:stretch/>
        </p:blipFill>
        <p:spPr>
          <a:xfrm>
            <a:off x="3459002" y="5609995"/>
            <a:ext cx="7328137" cy="1248005"/>
          </a:xfrm>
          <a:custGeom>
            <a:avLst/>
            <a:gdLst>
              <a:gd name="connsiteX0" fmla="*/ 0 w 7328137"/>
              <a:gd name="connsiteY0" fmla="*/ 0 h 1912980"/>
              <a:gd name="connsiteX1" fmla="*/ 7328137 w 7328137"/>
              <a:gd name="connsiteY1" fmla="*/ 0 h 1912980"/>
              <a:gd name="connsiteX2" fmla="*/ 7328137 w 7328137"/>
              <a:gd name="connsiteY2" fmla="*/ 1912980 h 1912980"/>
              <a:gd name="connsiteX3" fmla="*/ 0 w 7328137"/>
              <a:gd name="connsiteY3" fmla="*/ 1912980 h 1912980"/>
            </a:gdLst>
            <a:ahLst/>
            <a:cxnLst>
              <a:cxn ang="0">
                <a:pos x="connsiteX0" y="connsiteY0"/>
              </a:cxn>
              <a:cxn ang="0">
                <a:pos x="connsiteX1" y="connsiteY1"/>
              </a:cxn>
              <a:cxn ang="0">
                <a:pos x="connsiteX2" y="connsiteY2"/>
              </a:cxn>
              <a:cxn ang="0">
                <a:pos x="connsiteX3" y="connsiteY3"/>
              </a:cxn>
            </a:cxnLst>
            <a:rect l="l" t="t" r="r" b="b"/>
            <a:pathLst>
              <a:path w="7328137" h="1912980">
                <a:moveTo>
                  <a:pt x="0" y="0"/>
                </a:moveTo>
                <a:lnTo>
                  <a:pt x="7328137" y="0"/>
                </a:lnTo>
                <a:lnTo>
                  <a:pt x="7328137" y="1912980"/>
                </a:lnTo>
                <a:lnTo>
                  <a:pt x="0" y="1912980"/>
                </a:lnTo>
                <a:close/>
              </a:path>
            </a:pathLst>
          </a:custGeom>
        </p:spPr>
      </p:pic>
      <p:grpSp>
        <p:nvGrpSpPr>
          <p:cNvPr id="10" name="Group 9">
            <a:extLst>
              <a:ext uri="{FF2B5EF4-FFF2-40B4-BE49-F238E27FC236}">
                <a16:creationId xmlns:a16="http://schemas.microsoft.com/office/drawing/2014/main" id="{DF9E987C-6F3E-FB11-D796-2D5F9075A7FF}"/>
              </a:ext>
              <a:ext uri="{C183D7F6-B498-43B3-948B-1728B52AA6E4}">
                <adec:decorative xmlns:adec="http://schemas.microsoft.com/office/drawing/2017/decorative" val="1"/>
              </a:ext>
            </a:extLst>
          </p:cNvPr>
          <p:cNvGrpSpPr/>
          <p:nvPr userDrawn="1"/>
        </p:nvGrpSpPr>
        <p:grpSpPr>
          <a:xfrm rot="10800000">
            <a:off x="9829617" y="0"/>
            <a:ext cx="2133966" cy="2133966"/>
            <a:chOff x="9654699" y="2229295"/>
            <a:chExt cx="2133966" cy="2133966"/>
          </a:xfrm>
        </p:grpSpPr>
        <p:sp>
          <p:nvSpPr>
            <p:cNvPr id="11" name="Freeform 10">
              <a:extLst>
                <a:ext uri="{FF2B5EF4-FFF2-40B4-BE49-F238E27FC236}">
                  <a16:creationId xmlns:a16="http://schemas.microsoft.com/office/drawing/2014/main" id="{53342B09-3192-492F-3F5F-19163C83F9EE}"/>
                </a:ext>
              </a:extLst>
            </p:cNvPr>
            <p:cNvSpPr/>
            <p:nvPr/>
          </p:nvSpPr>
          <p:spPr>
            <a:xfrm>
              <a:off x="9655348" y="3309113"/>
              <a:ext cx="2132669" cy="1054148"/>
            </a:xfrm>
            <a:custGeom>
              <a:avLst/>
              <a:gdLst>
                <a:gd name="connsiteX0" fmla="*/ 1345382 w 2690764"/>
                <a:gd name="connsiteY0" fmla="*/ 0 h 1330006"/>
                <a:gd name="connsiteX1" fmla="*/ 2684632 w 2690764"/>
                <a:gd name="connsiteY1" fmla="*/ 1208559 h 1330006"/>
                <a:gd name="connsiteX2" fmla="*/ 2690764 w 2690764"/>
                <a:gd name="connsiteY2" fmla="*/ 1330006 h 1330006"/>
                <a:gd name="connsiteX3" fmla="*/ 0 w 2690764"/>
                <a:gd name="connsiteY3" fmla="*/ 1330006 h 1330006"/>
                <a:gd name="connsiteX4" fmla="*/ 6132 w 2690764"/>
                <a:gd name="connsiteY4" fmla="*/ 1208559 h 1330006"/>
                <a:gd name="connsiteX5" fmla="*/ 1345382 w 2690764"/>
                <a:gd name="connsiteY5" fmla="*/ 0 h 133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0764" h="1330006">
                  <a:moveTo>
                    <a:pt x="1345382" y="0"/>
                  </a:moveTo>
                  <a:cubicBezTo>
                    <a:pt x="2042400" y="0"/>
                    <a:pt x="2615693" y="529729"/>
                    <a:pt x="2684632" y="1208559"/>
                  </a:cubicBezTo>
                  <a:lnTo>
                    <a:pt x="2690764" y="1330006"/>
                  </a:lnTo>
                  <a:lnTo>
                    <a:pt x="0" y="1330006"/>
                  </a:lnTo>
                  <a:lnTo>
                    <a:pt x="6132" y="1208559"/>
                  </a:lnTo>
                  <a:cubicBezTo>
                    <a:pt x="75071" y="529729"/>
                    <a:pt x="648364" y="0"/>
                    <a:pt x="13453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1">
              <a:extLst>
                <a:ext uri="{FF2B5EF4-FFF2-40B4-BE49-F238E27FC236}">
                  <a16:creationId xmlns:a16="http://schemas.microsoft.com/office/drawing/2014/main" id="{062E2B15-36A9-C2C7-6306-EEA512B646D0}"/>
                </a:ext>
              </a:extLst>
            </p:cNvPr>
            <p:cNvSpPr/>
            <p:nvPr/>
          </p:nvSpPr>
          <p:spPr>
            <a:xfrm>
              <a:off x="9654699" y="2229295"/>
              <a:ext cx="2133966" cy="1079818"/>
            </a:xfrm>
            <a:custGeom>
              <a:avLst/>
              <a:gdLst>
                <a:gd name="connsiteX0" fmla="*/ 818 w 2692400"/>
                <a:gd name="connsiteY0" fmla="*/ 0 h 1362394"/>
                <a:gd name="connsiteX1" fmla="*/ 2691582 w 2692400"/>
                <a:gd name="connsiteY1" fmla="*/ 0 h 1362394"/>
                <a:gd name="connsiteX2" fmla="*/ 2692400 w 2692400"/>
                <a:gd name="connsiteY2" fmla="*/ 16194 h 1362394"/>
                <a:gd name="connsiteX3" fmla="*/ 1346200 w 2692400"/>
                <a:gd name="connsiteY3" fmla="*/ 1362394 h 1362394"/>
                <a:gd name="connsiteX4" fmla="*/ 0 w 2692400"/>
                <a:gd name="connsiteY4" fmla="*/ 16194 h 1362394"/>
                <a:gd name="connsiteX5" fmla="*/ 818 w 2692400"/>
                <a:gd name="connsiteY5" fmla="*/ 0 h 136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400" h="1362394">
                  <a:moveTo>
                    <a:pt x="818" y="0"/>
                  </a:moveTo>
                  <a:lnTo>
                    <a:pt x="2691582" y="0"/>
                  </a:lnTo>
                  <a:lnTo>
                    <a:pt x="2692400" y="16194"/>
                  </a:lnTo>
                  <a:cubicBezTo>
                    <a:pt x="2692400" y="759680"/>
                    <a:pt x="2089686" y="1362394"/>
                    <a:pt x="1346200" y="1362394"/>
                  </a:cubicBezTo>
                  <a:cubicBezTo>
                    <a:pt x="602714" y="1362394"/>
                    <a:pt x="0" y="759680"/>
                    <a:pt x="0" y="16194"/>
                  </a:cubicBezTo>
                  <a:lnTo>
                    <a:pt x="81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1" name="Title 1">
            <a:extLst>
              <a:ext uri="{FF2B5EF4-FFF2-40B4-BE49-F238E27FC236}">
                <a16:creationId xmlns:a16="http://schemas.microsoft.com/office/drawing/2014/main" id="{52DD956C-BC83-8F97-6FF5-5A11028FEFEA}"/>
              </a:ext>
            </a:extLst>
          </p:cNvPr>
          <p:cNvSpPr>
            <a:spLocks noGrp="1"/>
          </p:cNvSpPr>
          <p:nvPr>
            <p:ph type="title" hasCustomPrompt="1"/>
          </p:nvPr>
        </p:nvSpPr>
        <p:spPr>
          <a:xfrm>
            <a:off x="813816" y="621792"/>
            <a:ext cx="8180412" cy="1828800"/>
          </a:xfrm>
        </p:spPr>
        <p:txBody>
          <a:bodyPr lIns="0" tIns="0" rIns="0" bIns="0">
            <a:noAutofit/>
          </a:bodyPr>
          <a:lstStyle/>
          <a:p>
            <a:r>
              <a:rPr lang="en-US" dirty="0"/>
              <a:t>Click to add title</a:t>
            </a:r>
          </a:p>
        </p:txBody>
      </p:sp>
      <p:sp>
        <p:nvSpPr>
          <p:cNvPr id="2" name="Content Placeholder 2">
            <a:extLst>
              <a:ext uri="{FF2B5EF4-FFF2-40B4-BE49-F238E27FC236}">
                <a16:creationId xmlns:a16="http://schemas.microsoft.com/office/drawing/2014/main" id="{5A612ED1-3CD3-8532-2C92-777F6D005F10}"/>
              </a:ext>
            </a:extLst>
          </p:cNvPr>
          <p:cNvSpPr>
            <a:spLocks noGrp="1"/>
          </p:cNvSpPr>
          <p:nvPr>
            <p:ph sz="quarter" idx="26" hasCustomPrompt="1"/>
          </p:nvPr>
        </p:nvSpPr>
        <p:spPr>
          <a:xfrm>
            <a:off x="813816" y="2948152"/>
            <a:ext cx="4956470" cy="3120773"/>
          </a:xfrm>
        </p:spPr>
        <p:txBody>
          <a:bodyPr lIns="0" tIns="0" rIns="0" bIns="0"/>
          <a:lstStyle>
            <a:lvl1pPr marL="0" indent="0">
              <a:spcBef>
                <a:spcPts val="1000"/>
              </a:spcBef>
              <a:buNone/>
              <a:defRPr sz="1800"/>
            </a:lvl1pPr>
            <a:lvl2pPr marL="283464" indent="-283464">
              <a:spcBef>
                <a:spcPts val="1000"/>
              </a:spcBef>
              <a:defRPr sz="1800"/>
            </a:lvl2pPr>
            <a:lvl3pPr marL="685800">
              <a:spcBef>
                <a:spcPts val="1000"/>
              </a:spcBef>
              <a:defRPr sz="1800"/>
            </a:lvl3pPr>
            <a:lvl4pPr marL="1051560">
              <a:spcBef>
                <a:spcPts val="1000"/>
              </a:spcBef>
              <a:defRPr sz="1800"/>
            </a:lvl4pPr>
            <a:lvl5pPr marL="1417320">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a:extLst>
              <a:ext uri="{FF2B5EF4-FFF2-40B4-BE49-F238E27FC236}">
                <a16:creationId xmlns:a16="http://schemas.microsoft.com/office/drawing/2014/main" id="{56A4BCE7-3651-7CA3-1353-9B2526D267AF}"/>
              </a:ext>
            </a:extLst>
          </p:cNvPr>
          <p:cNvSpPr>
            <a:spLocks noGrp="1"/>
          </p:cNvSpPr>
          <p:nvPr>
            <p:ph sz="quarter" idx="27" hasCustomPrompt="1"/>
          </p:nvPr>
        </p:nvSpPr>
        <p:spPr>
          <a:xfrm>
            <a:off x="6421716" y="2948152"/>
            <a:ext cx="4956470" cy="3120773"/>
          </a:xfrm>
        </p:spPr>
        <p:txBody>
          <a:bodyPr lIns="0" tIns="0" rIns="0" bIns="0"/>
          <a:lstStyle>
            <a:lvl1pPr marL="0" indent="0">
              <a:spcBef>
                <a:spcPts val="1000"/>
              </a:spcBef>
              <a:buNone/>
              <a:defRPr sz="1800"/>
            </a:lvl1pPr>
            <a:lvl2pPr marL="283464" indent="-283464">
              <a:spcBef>
                <a:spcPts val="1000"/>
              </a:spcBef>
              <a:defRPr sz="1800"/>
            </a:lvl2pPr>
            <a:lvl3pPr marL="685800">
              <a:spcBef>
                <a:spcPts val="1000"/>
              </a:spcBef>
              <a:defRPr sz="1800"/>
            </a:lvl3pPr>
            <a:lvl4pPr marL="1051560">
              <a:spcBef>
                <a:spcPts val="1000"/>
              </a:spcBef>
              <a:defRPr sz="1800"/>
            </a:lvl4pPr>
            <a:lvl5pPr marL="1417320">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76886504"/>
      </p:ext>
    </p:extLst>
  </p:cSld>
  <p:clrMapOvr>
    <a:masterClrMapping/>
  </p:clrMapOvr>
  <p:extLst>
    <p:ext uri="{DCECCB84-F9BA-43D5-87BE-67443E8EF086}">
      <p15:sldGuideLst xmlns:p15="http://schemas.microsoft.com/office/powerpoint/2012/main">
        <p15:guide id="1" pos="3840">
          <p15:clr>
            <a:srgbClr val="FBAE40"/>
          </p15:clr>
        </p15:guide>
        <p15:guide id="2" orient="horz" pos="1008">
          <p15:clr>
            <a:srgbClr val="FBAE40"/>
          </p15:clr>
        </p15:guide>
        <p15:guide id="3" orient="horz" pos="1560">
          <p15:clr>
            <a:srgbClr val="FBAE40"/>
          </p15:clr>
        </p15:guide>
        <p15:guide id="4" pos="312">
          <p15:clr>
            <a:srgbClr val="FBAE40"/>
          </p15:clr>
        </p15:guide>
        <p15:guide id="5" pos="816">
          <p15:clr>
            <a:srgbClr val="FBAE40"/>
          </p15:clr>
        </p15:guide>
        <p15:guide id="6" pos="7344">
          <p15:clr>
            <a:srgbClr val="FBAE40"/>
          </p15:clr>
        </p15:guide>
        <p15:guide id="7" orient="horz" pos="1416">
          <p15:clr>
            <a:srgbClr val="FBAE40"/>
          </p15:clr>
        </p15:guide>
        <p15:guide id="9" orient="horz" pos="384">
          <p15:clr>
            <a:srgbClr val="FBAE40"/>
          </p15:clr>
        </p15:guide>
        <p15:guide id="10" orient="horz" pos="374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4" name="Object 1">
            <a:extLst>
              <a:ext uri="{FF2B5EF4-FFF2-40B4-BE49-F238E27FC236}">
                <a16:creationId xmlns:a16="http://schemas.microsoft.com/office/drawing/2014/main" id="{83F8143D-16B1-4CE2-1910-9E507492215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rot="10800000">
            <a:off x="1084203" y="4586286"/>
            <a:ext cx="1574573" cy="2271713"/>
          </a:xfrm>
          <a:prstGeom prst="rect">
            <a:avLst/>
          </a:prstGeom>
        </p:spPr>
      </p:pic>
      <p:sp>
        <p:nvSpPr>
          <p:cNvPr id="10" name="Oval 9">
            <a:extLst>
              <a:ext uri="{FF2B5EF4-FFF2-40B4-BE49-F238E27FC236}">
                <a16:creationId xmlns:a16="http://schemas.microsoft.com/office/drawing/2014/main" id="{F6BE63D1-6CC6-AD50-D587-0514090FB382}"/>
              </a:ext>
              <a:ext uri="{C183D7F6-B498-43B3-948B-1728B52AA6E4}">
                <adec:decorative xmlns:adec="http://schemas.microsoft.com/office/drawing/2017/decorative" val="1"/>
              </a:ext>
            </a:extLst>
          </p:cNvPr>
          <p:cNvSpPr/>
          <p:nvPr userDrawn="1"/>
        </p:nvSpPr>
        <p:spPr>
          <a:xfrm rot="10800000">
            <a:off x="813816" y="2184400"/>
            <a:ext cx="2115351" cy="21153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Title 1">
            <a:extLst>
              <a:ext uri="{FF2B5EF4-FFF2-40B4-BE49-F238E27FC236}">
                <a16:creationId xmlns:a16="http://schemas.microsoft.com/office/drawing/2014/main" id="{D1A089D1-3F91-4EA1-F598-0EDD4632E42D}"/>
              </a:ext>
            </a:extLst>
          </p:cNvPr>
          <p:cNvSpPr>
            <a:spLocks noGrp="1"/>
          </p:cNvSpPr>
          <p:nvPr>
            <p:ph type="title" hasCustomPrompt="1"/>
          </p:nvPr>
        </p:nvSpPr>
        <p:spPr>
          <a:xfrm>
            <a:off x="813816" y="605155"/>
            <a:ext cx="10571734" cy="1160145"/>
          </a:xfrm>
        </p:spPr>
        <p:txBody>
          <a:bodyPr lIns="0" tIns="0" rIns="0" bIns="0">
            <a:noAutofit/>
          </a:bodyPr>
          <a:lstStyle/>
          <a:p>
            <a:r>
              <a:rPr lang="en-US" dirty="0"/>
              <a:t>Click to add title</a:t>
            </a:r>
          </a:p>
        </p:txBody>
      </p:sp>
      <p:sp>
        <p:nvSpPr>
          <p:cNvPr id="5" name="Content Placeholder 2">
            <a:extLst>
              <a:ext uri="{FF2B5EF4-FFF2-40B4-BE49-F238E27FC236}">
                <a16:creationId xmlns:a16="http://schemas.microsoft.com/office/drawing/2014/main" id="{82DE6614-889D-2DB5-4C2F-DCBD22BA3B22}"/>
              </a:ext>
            </a:extLst>
          </p:cNvPr>
          <p:cNvSpPr>
            <a:spLocks noGrp="1"/>
          </p:cNvSpPr>
          <p:nvPr>
            <p:ph sz="quarter" idx="27" hasCustomPrompt="1"/>
          </p:nvPr>
        </p:nvSpPr>
        <p:spPr>
          <a:xfrm>
            <a:off x="3835400" y="2185127"/>
            <a:ext cx="2736849" cy="4067717"/>
          </a:xfrm>
        </p:spPr>
        <p:txBody>
          <a:bodyPr lIns="0" tIns="0" rIns="0" bIns="0"/>
          <a:lstStyle>
            <a:lvl1pPr marL="342900" indent="-342900">
              <a:buFont typeface="+mj-lt"/>
              <a:buAutoNum type="arabicPeriod"/>
              <a:defRPr sz="1800"/>
            </a:lvl1pPr>
            <a:lvl2pPr marL="525780" indent="-342900">
              <a:buFont typeface="+mj-lt"/>
              <a:buAutoNum type="alphaLcPeriod"/>
              <a:defRPr sz="1800"/>
            </a:lvl2pPr>
            <a:lvl3pPr marL="800100" indent="-342900">
              <a:buFont typeface="+mj-lt"/>
              <a:buAutoNum type="arabicParenR"/>
              <a:defRPr sz="1800"/>
            </a:lvl3pPr>
            <a:lvl4pPr marL="1051560" indent="-228600">
              <a:buFont typeface="+mj-lt"/>
              <a:buAutoNum type="alphaLcParenR"/>
              <a:defRPr sz="1800"/>
            </a:lvl4pPr>
            <a:lvl5pPr marL="1417320" indent="-22860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a:extLst>
              <a:ext uri="{FF2B5EF4-FFF2-40B4-BE49-F238E27FC236}">
                <a16:creationId xmlns:a16="http://schemas.microsoft.com/office/drawing/2014/main" id="{B7B2B871-B646-8E1E-CD57-2224B2D4E590}"/>
              </a:ext>
            </a:extLst>
          </p:cNvPr>
          <p:cNvSpPr>
            <a:spLocks noGrp="1"/>
          </p:cNvSpPr>
          <p:nvPr>
            <p:ph sz="quarter" idx="28" hasCustomPrompt="1"/>
          </p:nvPr>
        </p:nvSpPr>
        <p:spPr>
          <a:xfrm>
            <a:off x="7221564" y="2184400"/>
            <a:ext cx="4156619" cy="4046290"/>
          </a:xfrm>
        </p:spPr>
        <p:txBody>
          <a:bodyPr lIns="0" tIns="0" rIns="0" bIns="0"/>
          <a:lstStyle>
            <a:lvl1pPr marL="0" indent="0">
              <a:spcBef>
                <a:spcPts val="1000"/>
              </a:spcBef>
              <a:buNone/>
              <a:defRPr sz="1800"/>
            </a:lvl1pPr>
            <a:lvl2pPr marL="283464" indent="-283464">
              <a:spcBef>
                <a:spcPts val="1000"/>
              </a:spcBef>
              <a:defRPr sz="1800"/>
            </a:lvl2pPr>
            <a:lvl3pPr marL="685800">
              <a:spcBef>
                <a:spcPts val="1000"/>
              </a:spcBef>
              <a:defRPr sz="1800"/>
            </a:lvl3pPr>
            <a:lvl4pPr marL="1051560">
              <a:spcBef>
                <a:spcPts val="1000"/>
              </a:spcBef>
              <a:defRPr sz="1800"/>
            </a:lvl4pPr>
            <a:lvl5pPr marL="1417320">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noAutofit/>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noAutofit/>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627698952"/>
      </p:ext>
    </p:extLst>
  </p:cSld>
  <p:clrMapOvr>
    <a:masterClrMapping/>
  </p:clrMapOvr>
  <p:extLst>
    <p:ext uri="{DCECCB84-F9BA-43D5-87BE-67443E8EF086}">
      <p15:sldGuideLst xmlns:p15="http://schemas.microsoft.com/office/powerpoint/2012/main">
        <p15:guide id="1" pos="3840">
          <p15:clr>
            <a:srgbClr val="FBAE40"/>
          </p15:clr>
        </p15:guide>
        <p15:guide id="2" orient="horz" pos="1008">
          <p15:clr>
            <a:srgbClr val="FBAE40"/>
          </p15:clr>
        </p15:guide>
        <p15:guide id="3" orient="horz" pos="1560">
          <p15:clr>
            <a:srgbClr val="FBAE40"/>
          </p15:clr>
        </p15:guide>
        <p15:guide id="4" pos="312">
          <p15:clr>
            <a:srgbClr val="FBAE40"/>
          </p15:clr>
        </p15:guide>
        <p15:guide id="5" pos="816">
          <p15:clr>
            <a:srgbClr val="FBAE40"/>
          </p15:clr>
        </p15:guide>
        <p15:guide id="6" pos="633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8C74DBB-978B-8EA5-44E6-3AF3F58B7003}"/>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5028" b="78285"/>
          <a:stretch/>
        </p:blipFill>
        <p:spPr>
          <a:xfrm>
            <a:off x="0" y="5368807"/>
            <a:ext cx="3769950" cy="1489194"/>
          </a:xfrm>
          <a:custGeom>
            <a:avLst/>
            <a:gdLst>
              <a:gd name="connsiteX0" fmla="*/ 0 w 3769950"/>
              <a:gd name="connsiteY0" fmla="*/ 0 h 2245753"/>
              <a:gd name="connsiteX1" fmla="*/ 3769950 w 3769950"/>
              <a:gd name="connsiteY1" fmla="*/ 0 h 2245753"/>
              <a:gd name="connsiteX2" fmla="*/ 3769950 w 3769950"/>
              <a:gd name="connsiteY2" fmla="*/ 2245753 h 2245753"/>
              <a:gd name="connsiteX3" fmla="*/ 0 w 3769950"/>
              <a:gd name="connsiteY3" fmla="*/ 2245753 h 2245753"/>
            </a:gdLst>
            <a:ahLst/>
            <a:cxnLst>
              <a:cxn ang="0">
                <a:pos x="connsiteX0" y="connsiteY0"/>
              </a:cxn>
              <a:cxn ang="0">
                <a:pos x="connsiteX1" y="connsiteY1"/>
              </a:cxn>
              <a:cxn ang="0">
                <a:pos x="connsiteX2" y="connsiteY2"/>
              </a:cxn>
              <a:cxn ang="0">
                <a:pos x="connsiteX3" y="connsiteY3"/>
              </a:cxn>
            </a:cxnLst>
            <a:rect l="l" t="t" r="r" b="b"/>
            <a:pathLst>
              <a:path w="3769950" h="2245753">
                <a:moveTo>
                  <a:pt x="0" y="0"/>
                </a:moveTo>
                <a:lnTo>
                  <a:pt x="3769950" y="0"/>
                </a:lnTo>
                <a:lnTo>
                  <a:pt x="3769950" y="2245753"/>
                </a:lnTo>
                <a:lnTo>
                  <a:pt x="0" y="2245753"/>
                </a:lnTo>
                <a:close/>
              </a:path>
            </a:pathLst>
          </a:custGeom>
        </p:spPr>
      </p:pic>
      <p:pic>
        <p:nvPicPr>
          <p:cNvPr id="4" name="Graphic 3">
            <a:extLst>
              <a:ext uri="{FF2B5EF4-FFF2-40B4-BE49-F238E27FC236}">
                <a16:creationId xmlns:a16="http://schemas.microsoft.com/office/drawing/2014/main" id="{F7D965D3-2ED5-0347-F848-6C2A1D36AEB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55513" b="14154"/>
          <a:stretch>
            <a:fillRect/>
          </a:stretch>
        </p:blipFill>
        <p:spPr>
          <a:xfrm>
            <a:off x="9141088" y="970666"/>
            <a:ext cx="3050912" cy="5887335"/>
          </a:xfrm>
          <a:custGeom>
            <a:avLst/>
            <a:gdLst>
              <a:gd name="connsiteX0" fmla="*/ 0 w 3050912"/>
              <a:gd name="connsiteY0" fmla="*/ 0 h 5887335"/>
              <a:gd name="connsiteX1" fmla="*/ 3050912 w 3050912"/>
              <a:gd name="connsiteY1" fmla="*/ 0 h 5887335"/>
              <a:gd name="connsiteX2" fmla="*/ 3050912 w 3050912"/>
              <a:gd name="connsiteY2" fmla="*/ 5887335 h 5887335"/>
              <a:gd name="connsiteX3" fmla="*/ 0 w 3050912"/>
              <a:gd name="connsiteY3" fmla="*/ 5887335 h 5887335"/>
            </a:gdLst>
            <a:ahLst/>
            <a:cxnLst>
              <a:cxn ang="0">
                <a:pos x="connsiteX0" y="connsiteY0"/>
              </a:cxn>
              <a:cxn ang="0">
                <a:pos x="connsiteX1" y="connsiteY1"/>
              </a:cxn>
              <a:cxn ang="0">
                <a:pos x="connsiteX2" y="connsiteY2"/>
              </a:cxn>
              <a:cxn ang="0">
                <a:pos x="connsiteX3" y="connsiteY3"/>
              </a:cxn>
            </a:cxnLst>
            <a:rect l="l" t="t" r="r" b="b"/>
            <a:pathLst>
              <a:path w="3050912" h="5887335">
                <a:moveTo>
                  <a:pt x="0" y="0"/>
                </a:moveTo>
                <a:lnTo>
                  <a:pt x="3050912" y="0"/>
                </a:lnTo>
                <a:lnTo>
                  <a:pt x="3050912" y="5887335"/>
                </a:lnTo>
                <a:lnTo>
                  <a:pt x="0" y="5887335"/>
                </a:lnTo>
                <a:close/>
              </a:path>
            </a:pathLst>
          </a:custGeom>
        </p:spPr>
      </p:pic>
      <p:sp>
        <p:nvSpPr>
          <p:cNvPr id="20" name="Title 1">
            <a:extLst>
              <a:ext uri="{FF2B5EF4-FFF2-40B4-BE49-F238E27FC236}">
                <a16:creationId xmlns:a16="http://schemas.microsoft.com/office/drawing/2014/main" id="{1CBEC63C-AA69-807D-2A93-BC45B1BDF641}"/>
              </a:ext>
            </a:extLst>
          </p:cNvPr>
          <p:cNvSpPr>
            <a:spLocks noGrp="1"/>
          </p:cNvSpPr>
          <p:nvPr>
            <p:ph type="title" hasCustomPrompt="1"/>
          </p:nvPr>
        </p:nvSpPr>
        <p:spPr>
          <a:xfrm>
            <a:off x="811184" y="621973"/>
            <a:ext cx="6275416" cy="1828800"/>
          </a:xfrm>
        </p:spPr>
        <p:txBody>
          <a:bodyPr lIns="0" tIns="0" rIns="0" bIns="0">
            <a:noAutofit/>
          </a:bodyPr>
          <a:lstStyle/>
          <a:p>
            <a:r>
              <a:rPr lang="en-US" dirty="0"/>
              <a:t>Click to add title</a:t>
            </a:r>
          </a:p>
        </p:txBody>
      </p:sp>
      <p:sp>
        <p:nvSpPr>
          <p:cNvPr id="5" name="Oval 4">
            <a:extLst>
              <a:ext uri="{FF2B5EF4-FFF2-40B4-BE49-F238E27FC236}">
                <a16:creationId xmlns:a16="http://schemas.microsoft.com/office/drawing/2014/main" id="{CFE945C7-CAAC-C9B4-0B56-EC62E53C8DB6}"/>
              </a:ext>
              <a:ext uri="{C183D7F6-B498-43B3-948B-1728B52AA6E4}">
                <adec:decorative xmlns:adec="http://schemas.microsoft.com/office/drawing/2017/decorative" val="1"/>
              </a:ext>
            </a:extLst>
          </p:cNvPr>
          <p:cNvSpPr/>
          <p:nvPr userDrawn="1"/>
        </p:nvSpPr>
        <p:spPr>
          <a:xfrm>
            <a:off x="8282467" y="5439854"/>
            <a:ext cx="1096391" cy="1096391"/>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4">
            <a:extLst>
              <a:ext uri="{FF2B5EF4-FFF2-40B4-BE49-F238E27FC236}">
                <a16:creationId xmlns:a16="http://schemas.microsoft.com/office/drawing/2014/main" id="{E58C5299-758C-70DA-D929-E0BC719E9A78}"/>
              </a:ext>
              <a:ext uri="{C183D7F6-B498-43B3-948B-1728B52AA6E4}">
                <adec:decorative xmlns:adec="http://schemas.microsoft.com/office/drawing/2017/decorative" val="1"/>
              </a:ext>
            </a:extLst>
          </p:cNvPr>
          <p:cNvSpPr/>
          <p:nvPr userDrawn="1"/>
        </p:nvSpPr>
        <p:spPr>
          <a:xfrm>
            <a:off x="9616629" y="3758740"/>
            <a:ext cx="2130921" cy="2130921"/>
          </a:xfrm>
          <a:custGeom>
            <a:avLst/>
            <a:gdLst>
              <a:gd name="connsiteX0" fmla="*/ 1346200 w 2692400"/>
              <a:gd name="connsiteY0" fmla="*/ 0 h 2692400"/>
              <a:gd name="connsiteX1" fmla="*/ 2692400 w 2692400"/>
              <a:gd name="connsiteY1" fmla="*/ 1346200 h 2692400"/>
              <a:gd name="connsiteX2" fmla="*/ 1346200 w 2692400"/>
              <a:gd name="connsiteY2" fmla="*/ 2692400 h 2692400"/>
              <a:gd name="connsiteX3" fmla="*/ 0 w 2692400"/>
              <a:gd name="connsiteY3" fmla="*/ 1346200 h 2692400"/>
              <a:gd name="connsiteX4" fmla="*/ 1346200 w 2692400"/>
              <a:gd name="connsiteY4" fmla="*/ 0 h 2692400"/>
              <a:gd name="connsiteX5" fmla="*/ 1346199 w 2692400"/>
              <a:gd name="connsiteY5" fmla="*/ 457130 h 2692400"/>
              <a:gd name="connsiteX6" fmla="*/ 457130 w 2692400"/>
              <a:gd name="connsiteY6" fmla="*/ 1346199 h 2692400"/>
              <a:gd name="connsiteX7" fmla="*/ 1346199 w 2692400"/>
              <a:gd name="connsiteY7" fmla="*/ 2235268 h 2692400"/>
              <a:gd name="connsiteX8" fmla="*/ 2235268 w 2692400"/>
              <a:gd name="connsiteY8" fmla="*/ 1346199 h 2692400"/>
              <a:gd name="connsiteX9" fmla="*/ 1346199 w 2692400"/>
              <a:gd name="connsiteY9" fmla="*/ 457130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2400" h="2692400">
                <a:moveTo>
                  <a:pt x="1346200" y="0"/>
                </a:moveTo>
                <a:cubicBezTo>
                  <a:pt x="2089686" y="0"/>
                  <a:pt x="2692400" y="602714"/>
                  <a:pt x="2692400" y="1346200"/>
                </a:cubicBezTo>
                <a:cubicBezTo>
                  <a:pt x="2692400" y="2089686"/>
                  <a:pt x="2089686" y="2692400"/>
                  <a:pt x="1346200" y="2692400"/>
                </a:cubicBezTo>
                <a:cubicBezTo>
                  <a:pt x="602714" y="2692400"/>
                  <a:pt x="0" y="2089686"/>
                  <a:pt x="0" y="1346200"/>
                </a:cubicBezTo>
                <a:cubicBezTo>
                  <a:pt x="0" y="602714"/>
                  <a:pt x="602714" y="0"/>
                  <a:pt x="1346200" y="0"/>
                </a:cubicBezTo>
                <a:close/>
                <a:moveTo>
                  <a:pt x="1346199" y="457130"/>
                </a:moveTo>
                <a:cubicBezTo>
                  <a:pt x="855180" y="457130"/>
                  <a:pt x="457130" y="855180"/>
                  <a:pt x="457130" y="1346199"/>
                </a:cubicBezTo>
                <a:cubicBezTo>
                  <a:pt x="457130" y="1837218"/>
                  <a:pt x="855180" y="2235268"/>
                  <a:pt x="1346199" y="2235268"/>
                </a:cubicBezTo>
                <a:cubicBezTo>
                  <a:pt x="1837218" y="2235268"/>
                  <a:pt x="2235268" y="1837218"/>
                  <a:pt x="2235268" y="1346199"/>
                </a:cubicBezTo>
                <a:cubicBezTo>
                  <a:pt x="2235268" y="855180"/>
                  <a:pt x="1837218" y="457130"/>
                  <a:pt x="1346199" y="457130"/>
                </a:cubicBezTo>
                <a:close/>
              </a:path>
            </a:pathLst>
          </a:custGeom>
          <a:solidFill>
            <a:srgbClr val="D5DE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Content Placeholder 5">
            <a:extLst>
              <a:ext uri="{FF2B5EF4-FFF2-40B4-BE49-F238E27FC236}">
                <a16:creationId xmlns:a16="http://schemas.microsoft.com/office/drawing/2014/main" id="{F7A4C6AC-F9E8-412E-2D6B-9FDD07ADDE72}"/>
              </a:ext>
            </a:extLst>
          </p:cNvPr>
          <p:cNvSpPr>
            <a:spLocks noGrp="1"/>
          </p:cNvSpPr>
          <p:nvPr>
            <p:ph sz="quarter" idx="18" hasCustomPrompt="1"/>
          </p:nvPr>
        </p:nvSpPr>
        <p:spPr>
          <a:xfrm>
            <a:off x="810330" y="2771566"/>
            <a:ext cx="6275387" cy="3271324"/>
          </a:xfrm>
        </p:spPr>
        <p:txBody>
          <a:bodyPr lIns="0"/>
          <a:lstStyle>
            <a:lvl1pPr marL="0" indent="0">
              <a:buNone/>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2" name="Picture Placeholder 31">
            <a:extLst>
              <a:ext uri="{FF2B5EF4-FFF2-40B4-BE49-F238E27FC236}">
                <a16:creationId xmlns:a16="http://schemas.microsoft.com/office/drawing/2014/main" id="{C0463C33-FF99-2443-BE5D-682AC8CB8B70}"/>
              </a:ext>
            </a:extLst>
          </p:cNvPr>
          <p:cNvSpPr>
            <a:spLocks noGrp="1"/>
          </p:cNvSpPr>
          <p:nvPr>
            <p:ph type="pic" sz="quarter" idx="17"/>
          </p:nvPr>
        </p:nvSpPr>
        <p:spPr>
          <a:xfrm>
            <a:off x="7709054" y="459137"/>
            <a:ext cx="4126800" cy="4126800"/>
          </a:xfrm>
          <a:custGeom>
            <a:avLst/>
            <a:gdLst>
              <a:gd name="connsiteX0" fmla="*/ 2063400 w 4126800"/>
              <a:gd name="connsiteY0" fmla="*/ 0 h 4126800"/>
              <a:gd name="connsiteX1" fmla="*/ 4126800 w 4126800"/>
              <a:gd name="connsiteY1" fmla="*/ 2063400 h 4126800"/>
              <a:gd name="connsiteX2" fmla="*/ 2063400 w 4126800"/>
              <a:gd name="connsiteY2" fmla="*/ 4126800 h 4126800"/>
              <a:gd name="connsiteX3" fmla="*/ 0 w 4126800"/>
              <a:gd name="connsiteY3" fmla="*/ 2063400 h 4126800"/>
              <a:gd name="connsiteX4" fmla="*/ 2063400 w 4126800"/>
              <a:gd name="connsiteY4" fmla="*/ 0 h 412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6800" h="4126800">
                <a:moveTo>
                  <a:pt x="2063400" y="0"/>
                </a:moveTo>
                <a:cubicBezTo>
                  <a:pt x="3202984" y="0"/>
                  <a:pt x="4126800" y="923816"/>
                  <a:pt x="4126800" y="2063400"/>
                </a:cubicBezTo>
                <a:cubicBezTo>
                  <a:pt x="4126800" y="3202984"/>
                  <a:pt x="3202984" y="4126800"/>
                  <a:pt x="2063400" y="4126800"/>
                </a:cubicBezTo>
                <a:cubicBezTo>
                  <a:pt x="923816" y="4126800"/>
                  <a:pt x="0" y="3202984"/>
                  <a:pt x="0" y="2063400"/>
                </a:cubicBezTo>
                <a:cubicBezTo>
                  <a:pt x="0" y="923816"/>
                  <a:pt x="923816" y="0"/>
                  <a:pt x="2063400" y="0"/>
                </a:cubicBezTo>
                <a:close/>
              </a:path>
            </a:pathLst>
          </a:custGeom>
        </p:spPr>
        <p:txBody>
          <a:bodyPr wrap="square" tIns="731520">
            <a:noAutofit/>
          </a:bodyPr>
          <a:lstStyle>
            <a:lvl1pPr marL="0" indent="0" algn="ctr">
              <a:buNone/>
              <a:defRPr sz="1600"/>
            </a:lvl1pPr>
          </a:lstStyle>
          <a:p>
            <a:r>
              <a:rPr lang="en-US"/>
              <a:t>Click icon to add picture</a:t>
            </a:r>
            <a:endParaRPr lang="en-US" dirty="0"/>
          </a:p>
        </p:txBody>
      </p:sp>
      <p:sp>
        <p:nvSpPr>
          <p:cNvPr id="7" name="Footer Placeholder 6">
            <a:extLst>
              <a:ext uri="{FF2B5EF4-FFF2-40B4-BE49-F238E27FC236}">
                <a16:creationId xmlns:a16="http://schemas.microsoft.com/office/drawing/2014/main" id="{C36FD22D-E552-7707-178A-C415B32A8553}"/>
              </a:ext>
            </a:extLst>
          </p:cNvPr>
          <p:cNvSpPr>
            <a:spLocks noGrp="1"/>
          </p:cNvSpPr>
          <p:nvPr>
            <p:ph type="ftr" sz="quarter" idx="10"/>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DCF2C4E6-14A3-F03B-CAE2-C92DC19E79C7}"/>
              </a:ext>
            </a:extLst>
          </p:cNvPr>
          <p:cNvSpPr>
            <a:spLocks noGrp="1"/>
          </p:cNvSpPr>
          <p:nvPr>
            <p:ph type="sldNum" sz="quarter" idx="11"/>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71806796"/>
      </p:ext>
    </p:extLst>
  </p:cSld>
  <p:clrMapOvr>
    <a:masterClrMapping/>
  </p:clrMapOvr>
  <p:extLst>
    <p:ext uri="{DCECCB84-F9BA-43D5-87BE-67443E8EF086}">
      <p15:sldGuideLst xmlns:p15="http://schemas.microsoft.com/office/powerpoint/2012/main">
        <p15:guide id="1" pos="3840">
          <p15:clr>
            <a:srgbClr val="FBAE40"/>
          </p15:clr>
        </p15:guide>
        <p15:guide id="2" orient="horz" pos="1008">
          <p15:clr>
            <a:srgbClr val="FBAE40"/>
          </p15:clr>
        </p15:guide>
        <p15:guide id="3" orient="horz" pos="1560">
          <p15:clr>
            <a:srgbClr val="FBAE40"/>
          </p15:clr>
        </p15:guide>
        <p15:guide id="4" pos="312">
          <p15:clr>
            <a:srgbClr val="FBAE40"/>
          </p15:clr>
        </p15:guide>
        <p15:guide id="5" pos="816">
          <p15:clr>
            <a:srgbClr val="FBAE40"/>
          </p15:clr>
        </p15:guide>
        <p15:guide id="6" pos="633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lumMod val="50000"/>
            <a:alpha val="77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11185" y="621973"/>
            <a:ext cx="10569630" cy="1068715"/>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11185" y="1825625"/>
            <a:ext cx="1056963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811185" y="6356350"/>
            <a:ext cx="4411509" cy="365125"/>
          </a:xfrm>
          <a:prstGeom prst="rect">
            <a:avLst/>
          </a:prstGeom>
        </p:spPr>
        <p:txBody>
          <a:bodyPr vert="horz" lIns="0" tIns="0" rIns="0" bIns="0" rtlCol="0" anchor="ctr">
            <a:noAutofit/>
          </a:bodyPr>
          <a:lstStyle>
            <a:lvl1pPr algn="l">
              <a:defRPr sz="1200" b="0" i="0" spc="50" baseline="0">
                <a:solidFill>
                  <a:schemeClr val="bg1"/>
                </a:solidFill>
                <a:latin typeface="+mn-lt"/>
                <a:cs typeface="Arial" panose="020B06040202020202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37615" y="6356350"/>
            <a:ext cx="2743200" cy="365125"/>
          </a:xfrm>
          <a:prstGeom prst="rect">
            <a:avLst/>
          </a:prstGeom>
        </p:spPr>
        <p:txBody>
          <a:bodyPr vert="horz" lIns="0" tIns="0" rIns="0" bIns="0" rtlCol="0" anchor="ctr">
            <a:noAutofit/>
          </a:bodyPr>
          <a:lstStyle>
            <a:lvl1pPr algn="r">
              <a:defRPr sz="1200" b="1" i="0" spc="50" baseline="0">
                <a:solidFill>
                  <a:schemeClr val="bg1"/>
                </a:solidFill>
                <a:latin typeface="+mn-lt"/>
                <a:cs typeface="Arial Black" panose="020B0604020202020204" pitchFamily="34" charset="0"/>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5" r:id="rId3"/>
    <p:sldLayoutId id="2147483683" r:id="rId4"/>
    <p:sldLayoutId id="2147483684" r:id="rId5"/>
    <p:sldLayoutId id="2147483685" r:id="rId6"/>
    <p:sldLayoutId id="2147483671" r:id="rId7"/>
    <p:sldLayoutId id="2147483679" r:id="rId8"/>
    <p:sldLayoutId id="2147483676" r:id="rId9"/>
    <p:sldLayoutId id="2147483669" r:id="rId10"/>
    <p:sldLayoutId id="2147483673" r:id="rId11"/>
    <p:sldLayoutId id="2147483682" r:id="rId12"/>
    <p:sldLayoutId id="2147483656" r:id="rId13"/>
  </p:sldLayoutIdLst>
  <p:hf sldNum="0" hdr="0" ftr="0" dt="0"/>
  <p:txStyles>
    <p:titleStyle>
      <a:lvl1pPr algn="l" defTabSz="914400" rtl="0" eaLnBrk="1" latinLnBrk="0" hangingPunct="1">
        <a:lnSpc>
          <a:spcPct val="90000"/>
        </a:lnSpc>
        <a:spcBef>
          <a:spcPct val="0"/>
        </a:spcBef>
        <a:buNone/>
        <a:defRPr sz="4000" b="1" i="0" kern="1200" spc="100" baseline="0">
          <a:solidFill>
            <a:schemeClr val="bg1"/>
          </a:solidFill>
          <a:latin typeface="+mj-lt"/>
          <a:ea typeface="+mj-ea"/>
          <a:cs typeface="Arial Black"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315D2-7F57-AF2A-38D7-558098789073}"/>
              </a:ext>
            </a:extLst>
          </p:cNvPr>
          <p:cNvSpPr>
            <a:spLocks noGrp="1"/>
          </p:cNvSpPr>
          <p:nvPr>
            <p:ph type="ctrTitle"/>
          </p:nvPr>
        </p:nvSpPr>
        <p:spPr/>
        <p:txBody>
          <a:bodyPr/>
          <a:lstStyle/>
          <a:p>
            <a:pPr algn="ctr"/>
            <a:r>
              <a:rPr lang="en-US" sz="1400" b="1" dirty="0">
                <a:latin typeface="+mn-lt"/>
              </a:rPr>
              <a:t>Title</a:t>
            </a:r>
            <a:r>
              <a:rPr lang="en-US" sz="1400" dirty="0">
                <a:latin typeface="+mn-lt"/>
              </a:rPr>
              <a:t>: </a:t>
            </a:r>
            <a:r>
              <a:rPr lang="en-US" sz="2400" i="1" dirty="0">
                <a:latin typeface="+mn-lt"/>
              </a:rPr>
              <a:t>Customer Churn Prediction for </a:t>
            </a:r>
            <a:r>
              <a:rPr lang="en-US" sz="2400" dirty="0">
                <a:solidFill>
                  <a:schemeClr val="accent2">
                    <a:lumMod val="60000"/>
                    <a:lumOff val="40000"/>
                  </a:schemeClr>
                </a:solidFill>
                <a:latin typeface="Arial" panose="020B0604020202020204" pitchFamily="34" charset="0"/>
                <a:cs typeface="Arial" panose="020B0604020202020204" pitchFamily="34" charset="0"/>
              </a:rPr>
              <a:t>TeleServe</a:t>
            </a:r>
            <a:br>
              <a:rPr lang="en-US" sz="3600" dirty="0">
                <a:latin typeface="Arial" panose="020B0604020202020204" pitchFamily="34" charset="0"/>
                <a:cs typeface="Arial" panose="020B0604020202020204" pitchFamily="34" charset="0"/>
              </a:rPr>
            </a:br>
            <a:br>
              <a:rPr lang="en-US" sz="3600" dirty="0">
                <a:latin typeface="Arial" panose="020B0604020202020204" pitchFamily="34" charset="0"/>
                <a:cs typeface="Arial" panose="020B0604020202020204" pitchFamily="34" charset="0"/>
              </a:rPr>
            </a:br>
            <a:r>
              <a:rPr lang="en-US" sz="1400" dirty="0">
                <a:latin typeface="Arial" panose="020B0604020202020204" pitchFamily="34" charset="0"/>
                <a:cs typeface="Arial" panose="020B0604020202020204" pitchFamily="34" charset="0"/>
              </a:rPr>
              <a:t>Subtitle: </a:t>
            </a:r>
            <a:r>
              <a:rPr lang="en-US" sz="2000" dirty="0">
                <a:latin typeface="+mn-lt"/>
                <a:cs typeface="Times New Roman" panose="02020603050405020304" pitchFamily="18" charset="0"/>
              </a:rPr>
              <a:t>A Data-Driven Approach to Reducing Customer Attrition</a:t>
            </a:r>
            <a:br>
              <a:rPr lang="en-US" sz="3600" dirty="0">
                <a:latin typeface="Arial" panose="020B0604020202020204" pitchFamily="34" charset="0"/>
                <a:cs typeface="Arial" panose="020B0604020202020204" pitchFamily="34" charset="0"/>
              </a:rPr>
            </a:br>
            <a:br>
              <a:rPr lang="en-US" sz="3600" dirty="0">
                <a:latin typeface="Arial" panose="020B0604020202020204" pitchFamily="34" charset="0"/>
                <a:cs typeface="Arial" panose="020B0604020202020204" pitchFamily="34" charset="0"/>
              </a:rPr>
            </a:br>
            <a:r>
              <a:rPr lang="en-US" sz="1600" dirty="0">
                <a:solidFill>
                  <a:schemeClr val="accent1">
                    <a:lumMod val="40000"/>
                    <a:lumOff val="60000"/>
                  </a:schemeClr>
                </a:solidFill>
                <a:latin typeface="Arial" panose="020B0604020202020204" pitchFamily="34" charset="0"/>
                <a:cs typeface="Arial" panose="020B0604020202020204" pitchFamily="34" charset="0"/>
              </a:rPr>
              <a:t>Presented By</a:t>
            </a:r>
            <a:br>
              <a:rPr lang="en-US" sz="2400" dirty="0">
                <a:latin typeface="Arial" panose="020B0604020202020204" pitchFamily="34" charset="0"/>
                <a:cs typeface="Arial" panose="020B0604020202020204" pitchFamily="34" charset="0"/>
              </a:rPr>
            </a:br>
            <a:br>
              <a:rPr lang="en-US" sz="36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Felix Thomas</a:t>
            </a:r>
            <a:br>
              <a:rPr lang="en-US" sz="3600" dirty="0">
                <a:latin typeface="Arial" panose="020B0604020202020204" pitchFamily="34" charset="0"/>
                <a:cs typeface="Arial" panose="020B0604020202020204" pitchFamily="34" charset="0"/>
              </a:rPr>
            </a:br>
            <a:br>
              <a:rPr lang="en-US" sz="36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16</a:t>
            </a:r>
            <a:r>
              <a:rPr lang="en-US" sz="1800" baseline="30000" dirty="0">
                <a:latin typeface="Arial" panose="020B0604020202020204" pitchFamily="34" charset="0"/>
                <a:cs typeface="Arial" panose="020B0604020202020204" pitchFamily="34" charset="0"/>
              </a:rPr>
              <a:t>th</a:t>
            </a:r>
            <a:r>
              <a:rPr lang="en-US" sz="1800" dirty="0">
                <a:latin typeface="Arial" panose="020B0604020202020204" pitchFamily="34" charset="0"/>
                <a:cs typeface="Arial" panose="020B0604020202020204" pitchFamily="34" charset="0"/>
              </a:rPr>
              <a:t> October 2024</a:t>
            </a:r>
          </a:p>
        </p:txBody>
      </p:sp>
    </p:spTree>
    <p:extLst>
      <p:ext uri="{BB962C8B-B14F-4D97-AF65-F5344CB8AC3E}">
        <p14:creationId xmlns:p14="http://schemas.microsoft.com/office/powerpoint/2010/main" val="3421401082"/>
      </p:ext>
    </p:extLst>
  </p:cSld>
  <p:clrMapOvr>
    <a:masterClrMapping/>
  </p:clrMapOvr>
  <mc:AlternateContent xmlns:mc="http://schemas.openxmlformats.org/markup-compatibility/2006" xmlns:p14="http://schemas.microsoft.com/office/powerpoint/2010/main">
    <mc:Choice Requires="p14">
      <p:transition spd="slow" p14:dur="2000" advTm="40244"/>
    </mc:Choice>
    <mc:Fallback xmlns="">
      <p:transition spd="slow" advTm="4024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348845-3852-D4E6-EF42-8024EAC0ED4C}"/>
              </a:ext>
            </a:extLst>
          </p:cNvPr>
          <p:cNvSpPr>
            <a:spLocks noGrp="1"/>
          </p:cNvSpPr>
          <p:nvPr>
            <p:ph type="title"/>
          </p:nvPr>
        </p:nvSpPr>
        <p:spPr>
          <a:xfrm>
            <a:off x="312175" y="226143"/>
            <a:ext cx="5602850" cy="196646"/>
          </a:xfrm>
        </p:spPr>
        <p:txBody>
          <a:bodyPr/>
          <a:lstStyle/>
          <a:p>
            <a:r>
              <a:rPr lang="en-US" sz="1800" dirty="0">
                <a:solidFill>
                  <a:schemeClr val="accent6">
                    <a:lumMod val="40000"/>
                    <a:lumOff val="60000"/>
                  </a:schemeClr>
                </a:solidFill>
              </a:rPr>
              <a:t>FEATURES SELECTION</a:t>
            </a:r>
          </a:p>
        </p:txBody>
      </p:sp>
      <p:pic>
        <p:nvPicPr>
          <p:cNvPr id="3" name="Picture 2" descr="A diagram of a graph&#10;&#10;Description automatically generated with medium confidence">
            <a:extLst>
              <a:ext uri="{FF2B5EF4-FFF2-40B4-BE49-F238E27FC236}">
                <a16:creationId xmlns:a16="http://schemas.microsoft.com/office/drawing/2014/main" id="{E370B0C4-3CA9-F7E3-1C61-C7D2EA04974B}"/>
              </a:ext>
            </a:extLst>
          </p:cNvPr>
          <p:cNvPicPr>
            <a:picLocks noChangeAspect="1"/>
          </p:cNvPicPr>
          <p:nvPr/>
        </p:nvPicPr>
        <p:blipFill>
          <a:blip r:embed="rId3"/>
          <a:stretch>
            <a:fillRect/>
          </a:stretch>
        </p:blipFill>
        <p:spPr>
          <a:xfrm>
            <a:off x="6657975" y="226143"/>
            <a:ext cx="5371642" cy="3317420"/>
          </a:xfrm>
          <a:prstGeom prst="rect">
            <a:avLst/>
          </a:prstGeom>
        </p:spPr>
      </p:pic>
      <p:pic>
        <p:nvPicPr>
          <p:cNvPr id="8" name="Picture 7" descr="A graph of a number of different colored bars&#10;&#10;Description automatically generated with medium confidence">
            <a:extLst>
              <a:ext uri="{FF2B5EF4-FFF2-40B4-BE49-F238E27FC236}">
                <a16:creationId xmlns:a16="http://schemas.microsoft.com/office/drawing/2014/main" id="{061306AD-D083-0038-241A-1B88B4C7B3AA}"/>
              </a:ext>
            </a:extLst>
          </p:cNvPr>
          <p:cNvPicPr>
            <a:picLocks noChangeAspect="1"/>
          </p:cNvPicPr>
          <p:nvPr/>
        </p:nvPicPr>
        <p:blipFill>
          <a:blip r:embed="rId4"/>
          <a:stretch>
            <a:fillRect/>
          </a:stretch>
        </p:blipFill>
        <p:spPr>
          <a:xfrm>
            <a:off x="6657975" y="3688262"/>
            <a:ext cx="5371642" cy="3093538"/>
          </a:xfrm>
          <a:prstGeom prst="rect">
            <a:avLst/>
          </a:prstGeom>
        </p:spPr>
      </p:pic>
      <p:sp>
        <p:nvSpPr>
          <p:cNvPr id="12" name="TextBox 11">
            <a:extLst>
              <a:ext uri="{FF2B5EF4-FFF2-40B4-BE49-F238E27FC236}">
                <a16:creationId xmlns:a16="http://schemas.microsoft.com/office/drawing/2014/main" id="{8E9A9EB2-13E9-ED0B-A4BC-5A09F4DC08D4}"/>
              </a:ext>
            </a:extLst>
          </p:cNvPr>
          <p:cNvSpPr txBox="1"/>
          <p:nvPr/>
        </p:nvSpPr>
        <p:spPr>
          <a:xfrm>
            <a:off x="235975" y="800099"/>
            <a:ext cx="5679050" cy="3970318"/>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Correlation Heatmap: </a:t>
            </a:r>
            <a:r>
              <a:rPr lang="en-US" dirty="0">
                <a:solidFill>
                  <a:schemeClr val="bg1"/>
                </a:solidFill>
                <a:latin typeface="Times New Roman" panose="02020603050405020304" pitchFamily="18" charset="0"/>
                <a:cs typeface="Times New Roman" panose="02020603050405020304" pitchFamily="18" charset="0"/>
              </a:rPr>
              <a:t>Shows relationships between features.</a:t>
            </a:r>
          </a:p>
          <a:p>
            <a:pPr marL="342900" indent="-342900">
              <a:buFont typeface="Courier New" panose="02070309020205020404" pitchFamily="49" charset="0"/>
              <a:buChar char="o"/>
            </a:pPr>
            <a:r>
              <a:rPr lang="en-US" dirty="0">
                <a:solidFill>
                  <a:schemeClr val="bg1"/>
                </a:solidFill>
                <a:latin typeface="Times New Roman" panose="02020603050405020304" pitchFamily="18" charset="0"/>
                <a:cs typeface="Times New Roman" panose="02020603050405020304" pitchFamily="18" charset="0"/>
              </a:rPr>
              <a:t>Red areas: Strong positive</a:t>
            </a:r>
          </a:p>
          <a:p>
            <a:pPr marL="342900" indent="-342900">
              <a:buFont typeface="Courier New" panose="02070309020205020404" pitchFamily="49" charset="0"/>
              <a:buChar char="o"/>
            </a:pPr>
            <a:r>
              <a:rPr lang="en-US" dirty="0">
                <a:solidFill>
                  <a:schemeClr val="bg1"/>
                </a:solidFill>
                <a:latin typeface="Times New Roman" panose="02020603050405020304" pitchFamily="18" charset="0"/>
                <a:cs typeface="Times New Roman" panose="02020603050405020304" pitchFamily="18" charset="0"/>
              </a:rPr>
              <a:t>Blue areas: Negative correlation</a:t>
            </a:r>
          </a:p>
          <a:p>
            <a:endParaRPr lang="en-US"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Feature Importance Chart</a:t>
            </a:r>
            <a:r>
              <a:rPr lang="en-US" b="1"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Highlights key factors affecting churn.</a:t>
            </a:r>
          </a:p>
          <a:p>
            <a:pPr marL="285750" indent="-285750">
              <a:buFont typeface="Courier New" panose="02070309020205020404" pitchFamily="49" charset="0"/>
              <a:buChar char="o"/>
            </a:pPr>
            <a:r>
              <a:rPr lang="en-US" dirty="0">
                <a:solidFill>
                  <a:schemeClr val="bg1"/>
                </a:solidFill>
                <a:latin typeface="Times New Roman" panose="02020603050405020304" pitchFamily="18" charset="0"/>
                <a:cs typeface="Times New Roman" panose="02020603050405020304" pitchFamily="18" charset="0"/>
              </a:rPr>
              <a:t>Top features: Total Charges, Monthly Charges, and tenure have the biggest impact on predicting churn. Less important features like Phone Service have minimal influence.</a:t>
            </a:r>
          </a:p>
          <a:p>
            <a:pPr marL="285750" indent="-285750">
              <a:buFont typeface="Courier New" panose="02070309020205020404" pitchFamily="49" charset="0"/>
              <a:buChar char="o"/>
            </a:pPr>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These visuals guide us in focusing on the most relevant data for accurate churn prediction.</a:t>
            </a:r>
          </a:p>
        </p:txBody>
      </p:sp>
    </p:spTree>
    <p:extLst>
      <p:ext uri="{BB962C8B-B14F-4D97-AF65-F5344CB8AC3E}">
        <p14:creationId xmlns:p14="http://schemas.microsoft.com/office/powerpoint/2010/main" val="3591555541"/>
      </p:ext>
    </p:extLst>
  </p:cSld>
  <p:clrMapOvr>
    <a:masterClrMapping/>
  </p:clrMapOvr>
  <mc:AlternateContent xmlns:mc="http://schemas.openxmlformats.org/markup-compatibility/2006" xmlns:p14="http://schemas.microsoft.com/office/powerpoint/2010/main">
    <mc:Choice Requires="p14">
      <p:transition spd="slow" p14:dur="2000" advTm="75222"/>
    </mc:Choice>
    <mc:Fallback xmlns="">
      <p:transition spd="slow" advTm="75222"/>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462D7-27D2-94DC-1264-B79226686001}"/>
              </a:ext>
            </a:extLst>
          </p:cNvPr>
          <p:cNvSpPr>
            <a:spLocks noGrp="1"/>
          </p:cNvSpPr>
          <p:nvPr>
            <p:ph type="title"/>
          </p:nvPr>
        </p:nvSpPr>
        <p:spPr>
          <a:xfrm>
            <a:off x="144207" y="137168"/>
            <a:ext cx="6797367" cy="275788"/>
          </a:xfrm>
        </p:spPr>
        <p:txBody>
          <a:bodyPr/>
          <a:lstStyle/>
          <a:p>
            <a:r>
              <a:rPr lang="en-US" sz="2000" dirty="0">
                <a:solidFill>
                  <a:schemeClr val="accent6">
                    <a:lumMod val="40000"/>
                    <a:lumOff val="60000"/>
                  </a:schemeClr>
                </a:solidFill>
              </a:rPr>
              <a:t>Machine Learning Algorithm Used (Results)</a:t>
            </a:r>
            <a:br>
              <a:rPr lang="en-US" sz="2000" dirty="0"/>
            </a:br>
            <a:br>
              <a:rPr lang="en-US" sz="2000" dirty="0"/>
            </a:br>
            <a:endParaRPr lang="en-US" sz="2000" dirty="0"/>
          </a:p>
        </p:txBody>
      </p:sp>
      <p:sp>
        <p:nvSpPr>
          <p:cNvPr id="15" name="Text Placeholder 14">
            <a:extLst>
              <a:ext uri="{FF2B5EF4-FFF2-40B4-BE49-F238E27FC236}">
                <a16:creationId xmlns:a16="http://schemas.microsoft.com/office/drawing/2014/main" id="{B61A2D1D-0937-D2AC-EE47-05940DD770E0}"/>
              </a:ext>
            </a:extLst>
          </p:cNvPr>
          <p:cNvSpPr>
            <a:spLocks noGrp="1"/>
          </p:cNvSpPr>
          <p:nvPr>
            <p:ph sz="quarter" idx="26"/>
          </p:nvPr>
        </p:nvSpPr>
        <p:spPr>
          <a:xfrm>
            <a:off x="8652387" y="820265"/>
            <a:ext cx="3126658" cy="3791064"/>
          </a:xfrm>
        </p:spPr>
        <p:txBody>
          <a:bodyPr/>
          <a:lstStyle/>
          <a:p>
            <a:pPr marL="0" indent="0">
              <a:buNone/>
            </a:pPr>
            <a:r>
              <a:rPr lang="en-US" sz="2000" dirty="0">
                <a:latin typeface="Times New Roman" panose="02020603050405020304" pitchFamily="18" charset="0"/>
                <a:cs typeface="Times New Roman" panose="02020603050405020304" pitchFamily="18" charset="0"/>
              </a:rPr>
              <a:t>Several machine learning algorithms was used to predict customer churn:</a:t>
            </a:r>
          </a:p>
          <a:p>
            <a:pPr marL="0" indent="0">
              <a:buNone/>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t> </a:t>
            </a:r>
            <a:r>
              <a:rPr lang="en-US" sz="2000" dirty="0">
                <a:latin typeface="Times New Roman" panose="02020603050405020304" pitchFamily="18" charset="0"/>
                <a:cs typeface="Times New Roman" panose="02020603050405020304" pitchFamily="18" charset="0"/>
              </a:rPr>
              <a:t>RandomForest Classifier</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Decision Tree Algorithm</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Logistic Regression</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Adaboost</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XG Boost</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SVC</a:t>
            </a:r>
          </a:p>
          <a:p>
            <a:pPr marL="285750" indent="-285750">
              <a:buFont typeface="Wingdings" panose="05000000000000000000" pitchFamily="2" charset="2"/>
              <a:buChar char="v"/>
            </a:pPr>
            <a:endParaRPr lang="en-US" dirty="0"/>
          </a:p>
        </p:txBody>
      </p:sp>
      <p:sp>
        <p:nvSpPr>
          <p:cNvPr id="7" name="TextBox 6">
            <a:extLst>
              <a:ext uri="{FF2B5EF4-FFF2-40B4-BE49-F238E27FC236}">
                <a16:creationId xmlns:a16="http://schemas.microsoft.com/office/drawing/2014/main" id="{2E6D2A83-C211-966B-7CDA-08E880FB36AD}"/>
              </a:ext>
            </a:extLst>
          </p:cNvPr>
          <p:cNvSpPr txBox="1"/>
          <p:nvPr/>
        </p:nvSpPr>
        <p:spPr>
          <a:xfrm>
            <a:off x="0" y="4866968"/>
            <a:ext cx="11444748" cy="1421992"/>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Logistic Regression </a:t>
            </a:r>
            <a:r>
              <a:rPr lang="en-US" sz="2000" dirty="0">
                <a:solidFill>
                  <a:schemeClr val="bg1"/>
                </a:solidFill>
                <a:latin typeface="Times New Roman" panose="02020603050405020304" pitchFamily="18" charset="0"/>
                <a:cs typeface="Times New Roman" panose="02020603050405020304" pitchFamily="18" charset="0"/>
              </a:rPr>
              <a:t>is the best-performing model for class 1, with the highest recall and a well-balanced F1-score. Other models, like AdaBoost and Random Forest, are competitive but fall short in identifying true positives, especially in terms of recall. The Decision Tree model is the least effective for class 1 detection.</a:t>
            </a:r>
          </a:p>
        </p:txBody>
      </p:sp>
      <p:graphicFrame>
        <p:nvGraphicFramePr>
          <p:cNvPr id="6" name="Table 5">
            <a:extLst>
              <a:ext uri="{FF2B5EF4-FFF2-40B4-BE49-F238E27FC236}">
                <a16:creationId xmlns:a16="http://schemas.microsoft.com/office/drawing/2014/main" id="{9CF3C49D-6DE6-C6E8-29F0-79FE0613A6E3}"/>
              </a:ext>
            </a:extLst>
          </p:cNvPr>
          <p:cNvGraphicFramePr>
            <a:graphicFrameLocks noGrp="1"/>
          </p:cNvGraphicFramePr>
          <p:nvPr>
            <p:extLst>
              <p:ext uri="{D42A27DB-BD31-4B8C-83A1-F6EECF244321}">
                <p14:modId xmlns:p14="http://schemas.microsoft.com/office/powerpoint/2010/main" val="2545796542"/>
              </p:ext>
            </p:extLst>
          </p:nvPr>
        </p:nvGraphicFramePr>
        <p:xfrm>
          <a:off x="144207" y="820265"/>
          <a:ext cx="8164051" cy="3721205"/>
        </p:xfrm>
        <a:graphic>
          <a:graphicData uri="http://schemas.openxmlformats.org/drawingml/2006/table">
            <a:tbl>
              <a:tblPr firstRow="1" firstCol="1" bandRow="1">
                <a:tableStyleId>{8A107856-5554-42FB-B03E-39F5DBC370BA}</a:tableStyleId>
              </a:tblPr>
              <a:tblGrid>
                <a:gridCol w="1641793">
                  <a:extLst>
                    <a:ext uri="{9D8B030D-6E8A-4147-A177-3AD203B41FA5}">
                      <a16:colId xmlns:a16="http://schemas.microsoft.com/office/drawing/2014/main" val="138141185"/>
                    </a:ext>
                  </a:extLst>
                </a:gridCol>
                <a:gridCol w="1196004">
                  <a:extLst>
                    <a:ext uri="{9D8B030D-6E8A-4147-A177-3AD203B41FA5}">
                      <a16:colId xmlns:a16="http://schemas.microsoft.com/office/drawing/2014/main" val="2956096144"/>
                    </a:ext>
                  </a:extLst>
                </a:gridCol>
                <a:gridCol w="1331137">
                  <a:extLst>
                    <a:ext uri="{9D8B030D-6E8A-4147-A177-3AD203B41FA5}">
                      <a16:colId xmlns:a16="http://schemas.microsoft.com/office/drawing/2014/main" val="4057568079"/>
                    </a:ext>
                  </a:extLst>
                </a:gridCol>
                <a:gridCol w="1331137">
                  <a:extLst>
                    <a:ext uri="{9D8B030D-6E8A-4147-A177-3AD203B41FA5}">
                      <a16:colId xmlns:a16="http://schemas.microsoft.com/office/drawing/2014/main" val="1330836055"/>
                    </a:ext>
                  </a:extLst>
                </a:gridCol>
                <a:gridCol w="1331990">
                  <a:extLst>
                    <a:ext uri="{9D8B030D-6E8A-4147-A177-3AD203B41FA5}">
                      <a16:colId xmlns:a16="http://schemas.microsoft.com/office/drawing/2014/main" val="4003836052"/>
                    </a:ext>
                  </a:extLst>
                </a:gridCol>
                <a:gridCol w="1331990">
                  <a:extLst>
                    <a:ext uri="{9D8B030D-6E8A-4147-A177-3AD203B41FA5}">
                      <a16:colId xmlns:a16="http://schemas.microsoft.com/office/drawing/2014/main" val="2134234285"/>
                    </a:ext>
                  </a:extLst>
                </a:gridCol>
              </a:tblGrid>
              <a:tr h="840207">
                <a:tc>
                  <a:txBody>
                    <a:bodyPr/>
                    <a:lstStyle/>
                    <a:p>
                      <a:pPr algn="ctr">
                        <a:lnSpc>
                          <a:spcPct val="107000"/>
                        </a:lnSpc>
                        <a:spcAft>
                          <a:spcPts val="800"/>
                        </a:spcAft>
                      </a:pPr>
                      <a:r>
                        <a:rPr lang="en-US" sz="1600" dirty="0">
                          <a:effectLst/>
                        </a:rPr>
                        <a:t>Model</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dirty="0">
                          <a:effectLst/>
                        </a:rPr>
                        <a:t>Accuracy (%)</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dirty="0">
                          <a:effectLst/>
                        </a:rPr>
                        <a:t>AUC-ROC (Class 1)</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dirty="0">
                          <a:effectLst/>
                        </a:rPr>
                        <a:t>Precision (Class 1)</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dirty="0">
                          <a:effectLst/>
                        </a:rPr>
                        <a:t>Recall (Class 1)</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dirty="0">
                          <a:effectLst/>
                        </a:rPr>
                        <a:t>F1-Score (Class 1)</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044983675"/>
                  </a:ext>
                </a:extLst>
              </a:tr>
              <a:tr h="691674">
                <a:tc>
                  <a:txBody>
                    <a:bodyPr/>
                    <a:lstStyle/>
                    <a:p>
                      <a:pPr>
                        <a:lnSpc>
                          <a:spcPct val="107000"/>
                        </a:lnSpc>
                        <a:spcAft>
                          <a:spcPts val="800"/>
                        </a:spcAft>
                      </a:pPr>
                      <a:r>
                        <a:rPr lang="en-US" sz="1400" dirty="0">
                          <a:effectLst/>
                        </a:rPr>
                        <a:t>Logistic Regression</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r">
                        <a:lnSpc>
                          <a:spcPct val="107000"/>
                        </a:lnSpc>
                        <a:spcAft>
                          <a:spcPts val="800"/>
                        </a:spcAft>
                      </a:pPr>
                      <a:r>
                        <a:rPr lang="en-US" sz="1600" b="1" dirty="0">
                          <a:effectLst/>
                        </a:rPr>
                        <a:t>81.69</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0.8593</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0.68</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0.58</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0.63</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405761456"/>
                  </a:ext>
                </a:extLst>
              </a:tr>
              <a:tr h="471079">
                <a:tc>
                  <a:txBody>
                    <a:bodyPr/>
                    <a:lstStyle/>
                    <a:p>
                      <a:pPr>
                        <a:lnSpc>
                          <a:spcPct val="107000"/>
                        </a:lnSpc>
                        <a:spcAft>
                          <a:spcPts val="800"/>
                        </a:spcAft>
                      </a:pPr>
                      <a:r>
                        <a:rPr lang="en-US" sz="1400" dirty="0">
                          <a:effectLst/>
                        </a:rPr>
                        <a:t>AdaBoost</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r">
                        <a:lnSpc>
                          <a:spcPct val="107000"/>
                        </a:lnSpc>
                        <a:spcAft>
                          <a:spcPts val="800"/>
                        </a:spcAft>
                      </a:pPr>
                      <a:r>
                        <a:rPr lang="en-US" sz="1600" b="1" dirty="0">
                          <a:effectLst/>
                        </a:rPr>
                        <a:t>80.91</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0.8580</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0.68</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0.54</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0.60</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328487449"/>
                  </a:ext>
                </a:extLst>
              </a:tr>
              <a:tr h="494428">
                <a:tc>
                  <a:txBody>
                    <a:bodyPr/>
                    <a:lstStyle/>
                    <a:p>
                      <a:pPr>
                        <a:lnSpc>
                          <a:spcPct val="107000"/>
                        </a:lnSpc>
                        <a:spcAft>
                          <a:spcPts val="800"/>
                        </a:spcAft>
                      </a:pPr>
                      <a:r>
                        <a:rPr lang="en-US" sz="1400" dirty="0">
                          <a:effectLst/>
                        </a:rPr>
                        <a:t>RandomForest</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r">
                        <a:lnSpc>
                          <a:spcPct val="107000"/>
                        </a:lnSpc>
                        <a:spcAft>
                          <a:spcPts val="800"/>
                        </a:spcAft>
                      </a:pPr>
                      <a:r>
                        <a:rPr lang="en-US" sz="1600" b="1">
                          <a:effectLst/>
                        </a:rPr>
                        <a:t>80.34</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0.8578</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0.67</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0.50</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0.58</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921001084"/>
                  </a:ext>
                </a:extLst>
              </a:tr>
              <a:tr h="377721">
                <a:tc>
                  <a:txBody>
                    <a:bodyPr/>
                    <a:lstStyle/>
                    <a:p>
                      <a:pPr>
                        <a:lnSpc>
                          <a:spcPct val="107000"/>
                        </a:lnSpc>
                        <a:spcAft>
                          <a:spcPts val="800"/>
                        </a:spcAft>
                      </a:pPr>
                      <a:r>
                        <a:rPr lang="en-US" sz="1400" dirty="0">
                          <a:effectLst/>
                        </a:rPr>
                        <a:t>SVC</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r">
                        <a:lnSpc>
                          <a:spcPct val="107000"/>
                        </a:lnSpc>
                        <a:spcAft>
                          <a:spcPts val="800"/>
                        </a:spcAft>
                      </a:pPr>
                      <a:r>
                        <a:rPr lang="en-US" sz="1600" b="1">
                          <a:effectLst/>
                        </a:rPr>
                        <a:t>80.62</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0.8088</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0.68</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0.50</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0.58</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55830518"/>
                  </a:ext>
                </a:extLst>
              </a:tr>
              <a:tr h="471079">
                <a:tc>
                  <a:txBody>
                    <a:bodyPr/>
                    <a:lstStyle/>
                    <a:p>
                      <a:pPr>
                        <a:lnSpc>
                          <a:spcPct val="107000"/>
                        </a:lnSpc>
                        <a:spcAft>
                          <a:spcPts val="800"/>
                        </a:spcAft>
                      </a:pPr>
                      <a:r>
                        <a:rPr lang="en-US" sz="1400" dirty="0">
                          <a:effectLst/>
                        </a:rPr>
                        <a:t>XGBoost</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r">
                        <a:lnSpc>
                          <a:spcPct val="107000"/>
                        </a:lnSpc>
                        <a:spcAft>
                          <a:spcPts val="800"/>
                        </a:spcAft>
                      </a:pPr>
                      <a:r>
                        <a:rPr lang="en-US" sz="1600" b="1">
                          <a:effectLst/>
                        </a:rPr>
                        <a:t>79.13</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0.8365</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0.63</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0.51</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0.57</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683086210"/>
                  </a:ext>
                </a:extLst>
              </a:tr>
              <a:tr h="375017">
                <a:tc>
                  <a:txBody>
                    <a:bodyPr/>
                    <a:lstStyle/>
                    <a:p>
                      <a:pPr>
                        <a:lnSpc>
                          <a:spcPct val="107000"/>
                        </a:lnSpc>
                        <a:spcAft>
                          <a:spcPts val="800"/>
                        </a:spcAft>
                      </a:pPr>
                      <a:r>
                        <a:rPr lang="en-US" sz="1400" dirty="0">
                          <a:effectLst/>
                        </a:rPr>
                        <a:t>Decision Tree</a:t>
                      </a:r>
                      <a:endParaRPr lang="en-US" sz="14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gn="r">
                        <a:lnSpc>
                          <a:spcPct val="107000"/>
                        </a:lnSpc>
                        <a:spcAft>
                          <a:spcPts val="800"/>
                        </a:spcAft>
                      </a:pPr>
                      <a:r>
                        <a:rPr lang="en-US" sz="1600" b="1" dirty="0">
                          <a:effectLst/>
                        </a:rPr>
                        <a:t>71.97</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0.6456</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a:effectLst/>
                        </a:rPr>
                        <a:t>0.47</a:t>
                      </a:r>
                      <a:endParaRPr lang="en-US" sz="1600" b="1">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0.49</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algn="r">
                        <a:lnSpc>
                          <a:spcPct val="107000"/>
                        </a:lnSpc>
                        <a:spcAft>
                          <a:spcPts val="800"/>
                        </a:spcAft>
                      </a:pPr>
                      <a:r>
                        <a:rPr lang="en-US" sz="1600" b="1" dirty="0">
                          <a:effectLst/>
                        </a:rPr>
                        <a:t>0.48</a:t>
                      </a:r>
                      <a:endParaRPr lang="en-US" sz="1600" b="1"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266527717"/>
                  </a:ext>
                </a:extLst>
              </a:tr>
            </a:tbl>
          </a:graphicData>
        </a:graphic>
      </p:graphicFrame>
    </p:spTree>
    <p:extLst>
      <p:ext uri="{BB962C8B-B14F-4D97-AF65-F5344CB8AC3E}">
        <p14:creationId xmlns:p14="http://schemas.microsoft.com/office/powerpoint/2010/main" val="4130254997"/>
      </p:ext>
    </p:extLst>
  </p:cSld>
  <p:clrMapOvr>
    <a:masterClrMapping/>
  </p:clrMapOvr>
  <mc:AlternateContent xmlns:mc="http://schemas.openxmlformats.org/markup-compatibility/2006" xmlns:p14="http://schemas.microsoft.com/office/powerpoint/2010/main">
    <mc:Choice Requires="p14">
      <p:transition spd="slow" p14:dur="2000" advTm="64065"/>
    </mc:Choice>
    <mc:Fallback xmlns="">
      <p:transition spd="slow" advTm="64065"/>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3FF5-B233-198F-AE45-D4467E70403B}"/>
              </a:ext>
            </a:extLst>
          </p:cNvPr>
          <p:cNvSpPr>
            <a:spLocks noGrp="1"/>
          </p:cNvSpPr>
          <p:nvPr>
            <p:ph type="title"/>
          </p:nvPr>
        </p:nvSpPr>
        <p:spPr>
          <a:xfrm>
            <a:off x="164998" y="169692"/>
            <a:ext cx="3632997" cy="292426"/>
          </a:xfrm>
        </p:spPr>
        <p:txBody>
          <a:bodyPr/>
          <a:lstStyle/>
          <a:p>
            <a:r>
              <a:rPr lang="en-US" sz="2000" dirty="0">
                <a:solidFill>
                  <a:schemeClr val="accent6">
                    <a:lumMod val="40000"/>
                    <a:lumOff val="60000"/>
                  </a:schemeClr>
                </a:solidFill>
              </a:rPr>
              <a:t>MODEL EVALUATION</a:t>
            </a:r>
          </a:p>
        </p:txBody>
      </p:sp>
      <p:pic>
        <p:nvPicPr>
          <p:cNvPr id="2050" name="Picture 2">
            <a:extLst>
              <a:ext uri="{FF2B5EF4-FFF2-40B4-BE49-F238E27FC236}">
                <a16:creationId xmlns:a16="http://schemas.microsoft.com/office/drawing/2014/main" id="{A0F934CB-6656-1E13-6B02-E1354819C1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998" y="1071715"/>
            <a:ext cx="3524250" cy="271370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B25D02A4-57C1-56D2-1EE2-52C5CD8CBB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9411" y="1071716"/>
            <a:ext cx="3728576" cy="271370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C5F91660-60A5-347C-3E5B-4560196597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38959" y="1071715"/>
            <a:ext cx="3728576" cy="27137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FF9B927-BB25-BA65-71F2-83747971CB25}"/>
              </a:ext>
            </a:extLst>
          </p:cNvPr>
          <p:cNvSpPr txBox="1"/>
          <p:nvPr/>
        </p:nvSpPr>
        <p:spPr>
          <a:xfrm>
            <a:off x="164998" y="582251"/>
            <a:ext cx="11597126" cy="369332"/>
          </a:xfrm>
          <a:prstGeom prst="rect">
            <a:avLst/>
          </a:prstGeom>
          <a:noFill/>
        </p:spPr>
        <p:txBody>
          <a:bodyPr wrap="square" rtlCol="0">
            <a:spAutoFit/>
          </a:bodyPr>
          <a:lstStyle/>
          <a:p>
            <a:r>
              <a:rPr lang="en-US" b="1" dirty="0">
                <a:solidFill>
                  <a:schemeClr val="accent6">
                    <a:lumMod val="40000"/>
                    <a:lumOff val="60000"/>
                  </a:schemeClr>
                </a:solidFill>
              </a:rPr>
              <a:t>Logistic Regression		   Adaboost			         RandomForest</a:t>
            </a:r>
          </a:p>
        </p:txBody>
      </p:sp>
      <p:sp>
        <p:nvSpPr>
          <p:cNvPr id="6" name="TextBox 5">
            <a:extLst>
              <a:ext uri="{FF2B5EF4-FFF2-40B4-BE49-F238E27FC236}">
                <a16:creationId xmlns:a16="http://schemas.microsoft.com/office/drawing/2014/main" id="{516E4C55-74B2-3B92-9142-7B40C0CEDD67}"/>
              </a:ext>
            </a:extLst>
          </p:cNvPr>
          <p:cNvSpPr txBox="1"/>
          <p:nvPr/>
        </p:nvSpPr>
        <p:spPr>
          <a:xfrm>
            <a:off x="39922" y="4066261"/>
            <a:ext cx="11722202" cy="2308324"/>
          </a:xfrm>
          <a:prstGeom prst="rect">
            <a:avLst/>
          </a:prstGeom>
          <a:noFill/>
        </p:spPr>
        <p:txBody>
          <a:bodyPr wrap="square" rtlCol="0">
            <a:spAutoFit/>
          </a:bodyPr>
          <a:lstStyle/>
          <a:p>
            <a:r>
              <a:rPr lang="en-US" dirty="0">
                <a:solidFill>
                  <a:schemeClr val="bg1"/>
                </a:solidFill>
              </a:rPr>
              <a:t>The dataset contains </a:t>
            </a:r>
            <a:r>
              <a:rPr lang="en-US" b="1" dirty="0">
                <a:solidFill>
                  <a:schemeClr val="accent6">
                    <a:lumMod val="40000"/>
                    <a:lumOff val="60000"/>
                  </a:schemeClr>
                </a:solidFill>
              </a:rPr>
              <a:t>7043</a:t>
            </a:r>
            <a:r>
              <a:rPr lang="en-US" dirty="0">
                <a:solidFill>
                  <a:schemeClr val="bg1"/>
                </a:solidFill>
              </a:rPr>
              <a:t> records and split it 80/20 into training and testing sets. The confusion matrices displayed above are based on the test set, representing the evaluation of the models.</a:t>
            </a:r>
          </a:p>
          <a:p>
            <a:endParaRPr lang="en-US" dirty="0">
              <a:solidFill>
                <a:schemeClr val="bg1"/>
              </a:solidFill>
            </a:endParaRPr>
          </a:p>
          <a:p>
            <a:r>
              <a:rPr lang="en-US" dirty="0">
                <a:solidFill>
                  <a:schemeClr val="bg1"/>
                </a:solidFill>
              </a:rPr>
              <a:t>Training sets = </a:t>
            </a:r>
            <a:r>
              <a:rPr lang="en-US" b="1" dirty="0">
                <a:solidFill>
                  <a:schemeClr val="accent6">
                    <a:lumMod val="40000"/>
                    <a:lumOff val="60000"/>
                  </a:schemeClr>
                </a:solidFill>
              </a:rPr>
              <a:t>5634</a:t>
            </a:r>
          </a:p>
          <a:p>
            <a:r>
              <a:rPr lang="en-US" dirty="0">
                <a:solidFill>
                  <a:schemeClr val="bg1"/>
                </a:solidFill>
              </a:rPr>
              <a:t>Test sets = </a:t>
            </a:r>
            <a:r>
              <a:rPr lang="en-US" b="1" dirty="0">
                <a:solidFill>
                  <a:schemeClr val="accent6">
                    <a:lumMod val="40000"/>
                    <a:lumOff val="60000"/>
                  </a:schemeClr>
                </a:solidFill>
              </a:rPr>
              <a:t>1409</a:t>
            </a:r>
          </a:p>
          <a:p>
            <a:endParaRPr lang="en-US" b="1" dirty="0">
              <a:solidFill>
                <a:schemeClr val="accent6">
                  <a:lumMod val="40000"/>
                  <a:lumOff val="60000"/>
                </a:schemeClr>
              </a:solidFill>
            </a:endParaRPr>
          </a:p>
          <a:p>
            <a:r>
              <a:rPr lang="en-US" b="1" dirty="0">
                <a:solidFill>
                  <a:schemeClr val="accent6">
                    <a:lumMod val="40000"/>
                    <a:lumOff val="60000"/>
                  </a:schemeClr>
                </a:solidFill>
              </a:rPr>
              <a:t>Note: class 0 </a:t>
            </a:r>
            <a:r>
              <a:rPr lang="en-US" b="1" dirty="0">
                <a:solidFill>
                  <a:schemeClr val="bg1"/>
                </a:solidFill>
              </a:rPr>
              <a:t>= Not-churn (stay)</a:t>
            </a:r>
          </a:p>
          <a:p>
            <a:r>
              <a:rPr lang="en-US" b="1" dirty="0">
                <a:solidFill>
                  <a:schemeClr val="accent6">
                    <a:lumMod val="40000"/>
                    <a:lumOff val="60000"/>
                  </a:schemeClr>
                </a:solidFill>
              </a:rPr>
              <a:t>          class 1 = </a:t>
            </a:r>
            <a:r>
              <a:rPr lang="en-US" b="1" dirty="0">
                <a:solidFill>
                  <a:schemeClr val="bg1"/>
                </a:solidFill>
              </a:rPr>
              <a:t>churn (At-Risk)</a:t>
            </a:r>
          </a:p>
        </p:txBody>
      </p:sp>
    </p:spTree>
    <p:extLst>
      <p:ext uri="{BB962C8B-B14F-4D97-AF65-F5344CB8AC3E}">
        <p14:creationId xmlns:p14="http://schemas.microsoft.com/office/powerpoint/2010/main" val="2798401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1C18C4A-EC5D-2A92-B45E-8EDBE44F5B15}"/>
              </a:ext>
            </a:extLst>
          </p:cNvPr>
          <p:cNvSpPr>
            <a:spLocks noGrp="1"/>
          </p:cNvSpPr>
          <p:nvPr>
            <p:ph type="title"/>
          </p:nvPr>
        </p:nvSpPr>
        <p:spPr>
          <a:xfrm>
            <a:off x="211417" y="319329"/>
            <a:ext cx="2912783" cy="279616"/>
          </a:xfrm>
        </p:spPr>
        <p:txBody>
          <a:bodyPr/>
          <a:lstStyle/>
          <a:p>
            <a:r>
              <a:rPr lang="en-US" sz="2000" dirty="0">
                <a:solidFill>
                  <a:schemeClr val="accent6">
                    <a:lumMod val="40000"/>
                    <a:lumOff val="60000"/>
                  </a:schemeClr>
                </a:solidFill>
                <a:cs typeface="Calibri" panose="020F0502020204030204" pitchFamily="34" charset="0"/>
              </a:rPr>
              <a:t>BUSINESS</a:t>
            </a:r>
            <a:r>
              <a:rPr lang="en-US" sz="2000" dirty="0">
                <a:cs typeface="Calibri" panose="020F0502020204030204" pitchFamily="34" charset="0"/>
              </a:rPr>
              <a:t> </a:t>
            </a:r>
            <a:r>
              <a:rPr lang="en-US" sz="2000" dirty="0">
                <a:solidFill>
                  <a:schemeClr val="accent6">
                    <a:lumMod val="40000"/>
                    <a:lumOff val="60000"/>
                  </a:schemeClr>
                </a:solidFill>
                <a:cs typeface="Calibri" panose="020F0502020204030204" pitchFamily="34" charset="0"/>
              </a:rPr>
              <a:t>IMPACT</a:t>
            </a:r>
            <a:br>
              <a:rPr lang="en-US" sz="2000" dirty="0">
                <a:cs typeface="Calibri" panose="020F0502020204030204" pitchFamily="34" charset="0"/>
              </a:rPr>
            </a:br>
            <a:br>
              <a:rPr lang="en-US" sz="2000" dirty="0">
                <a:latin typeface="Calibri" panose="020F0502020204030204" pitchFamily="34" charset="0"/>
                <a:cs typeface="Calibri" panose="020F0502020204030204" pitchFamily="34" charset="0"/>
              </a:rPr>
            </a:br>
            <a:endParaRPr lang="en-US" sz="2000" dirty="0">
              <a:latin typeface="Calibri" panose="020F0502020204030204" pitchFamily="34" charset="0"/>
              <a:cs typeface="Calibri" panose="020F0502020204030204" pitchFamily="34" charset="0"/>
            </a:endParaRPr>
          </a:p>
        </p:txBody>
      </p:sp>
      <p:pic>
        <p:nvPicPr>
          <p:cNvPr id="15" name="Picture Placeholder 14" descr="Man gesturing in front of laptop">
            <a:extLst>
              <a:ext uri="{FF2B5EF4-FFF2-40B4-BE49-F238E27FC236}">
                <a16:creationId xmlns:a16="http://schemas.microsoft.com/office/drawing/2014/main" id="{9CD66AFE-C1E3-FA4D-8633-3AB660373AC8}"/>
              </a:ext>
            </a:extLst>
          </p:cNvPr>
          <p:cNvPicPr>
            <a:picLocks noGrp="1" noChangeAspect="1"/>
          </p:cNvPicPr>
          <p:nvPr>
            <p:ph type="pic" sz="quarter" idx="17"/>
          </p:nvPr>
        </p:nvPicPr>
        <p:blipFill>
          <a:blip r:embed="rId3"/>
          <a:srcRect l="19048" r="19048"/>
          <a:stretch/>
        </p:blipFill>
        <p:spPr>
          <a:xfrm>
            <a:off x="7606133" y="2731200"/>
            <a:ext cx="4126800" cy="4126800"/>
          </a:xfrm>
          <a:noFill/>
          <a:ln>
            <a:noFill/>
          </a:ln>
        </p:spPr>
      </p:pic>
      <p:sp>
        <p:nvSpPr>
          <p:cNvPr id="5" name="TextBox 4">
            <a:extLst>
              <a:ext uri="{FF2B5EF4-FFF2-40B4-BE49-F238E27FC236}">
                <a16:creationId xmlns:a16="http://schemas.microsoft.com/office/drawing/2014/main" id="{FDD743AB-D19C-B05B-441F-FEBCB934510E}"/>
              </a:ext>
            </a:extLst>
          </p:cNvPr>
          <p:cNvSpPr txBox="1"/>
          <p:nvPr/>
        </p:nvSpPr>
        <p:spPr>
          <a:xfrm>
            <a:off x="211417" y="827139"/>
            <a:ext cx="6814984" cy="3693319"/>
          </a:xfrm>
          <a:prstGeom prst="rect">
            <a:avLst/>
          </a:prstGeom>
          <a:noFill/>
        </p:spPr>
        <p:txBody>
          <a:bodyPr wrap="square" rtlCol="0">
            <a:spAutoFit/>
          </a:bodyPr>
          <a:lstStyle/>
          <a:p>
            <a:pPr marL="285750" indent="-285750">
              <a:buFont typeface="Wingdings" panose="05000000000000000000" pitchFamily="2" charset="2"/>
              <a:buChar char="v"/>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High Accuracy: </a:t>
            </a:r>
            <a:r>
              <a:rPr lang="en-US" dirty="0">
                <a:solidFill>
                  <a:schemeClr val="bg1"/>
                </a:solidFill>
                <a:latin typeface="Times New Roman" panose="02020603050405020304" pitchFamily="18" charset="0"/>
                <a:cs typeface="Times New Roman" panose="02020603050405020304" pitchFamily="18" charset="0"/>
              </a:rPr>
              <a:t>An 81.7% accurate model allows </a:t>
            </a:r>
            <a:r>
              <a:rPr lang="en-US" sz="1800" b="1" dirty="0">
                <a:solidFill>
                  <a:schemeClr val="bg1"/>
                </a:solidFill>
                <a:latin typeface="Times New Roman" panose="02020603050405020304" pitchFamily="18" charset="0"/>
                <a:cs typeface="Times New Roman" panose="02020603050405020304" pitchFamily="18" charset="0"/>
              </a:rPr>
              <a:t>TeleServe</a:t>
            </a:r>
            <a:r>
              <a:rPr lang="en-US" dirty="0">
                <a:solidFill>
                  <a:schemeClr val="bg1"/>
                </a:solidFill>
                <a:latin typeface="Times New Roman" panose="02020603050405020304" pitchFamily="18" charset="0"/>
                <a:cs typeface="Times New Roman" panose="02020603050405020304" pitchFamily="18" charset="0"/>
              </a:rPr>
              <a:t> to focus resources on the right customers, minimizing wasted efforts.</a:t>
            </a:r>
          </a:p>
          <a:p>
            <a:pPr marL="285750" indent="-285750">
              <a:buFont typeface="Wingdings" panose="05000000000000000000" pitchFamily="2" charset="2"/>
              <a:buChar char="v"/>
            </a:pPr>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Retention Focus: </a:t>
            </a:r>
            <a:r>
              <a:rPr lang="en-US" dirty="0">
                <a:solidFill>
                  <a:schemeClr val="bg1"/>
                </a:solidFill>
                <a:latin typeface="Times New Roman" panose="02020603050405020304" pitchFamily="18" charset="0"/>
                <a:cs typeface="Times New Roman" panose="02020603050405020304" pitchFamily="18" charset="0"/>
              </a:rPr>
              <a:t>The precision of the model ensures that marketing and customer support teams can target customers who are at the highest risk of leaving.</a:t>
            </a:r>
          </a:p>
          <a:p>
            <a:pPr marL="285750" indent="-285750">
              <a:buFont typeface="Wingdings" panose="05000000000000000000" pitchFamily="2" charset="2"/>
              <a:buChar char="v"/>
            </a:pPr>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Potential Cost Savings: </a:t>
            </a:r>
            <a:r>
              <a:rPr lang="en-US" dirty="0">
                <a:solidFill>
                  <a:schemeClr val="bg1"/>
                </a:solidFill>
                <a:latin typeface="Times New Roman" panose="02020603050405020304" pitchFamily="18" charset="0"/>
                <a:cs typeface="Times New Roman" panose="02020603050405020304" pitchFamily="18" charset="0"/>
              </a:rPr>
              <a:t>With this model, </a:t>
            </a:r>
            <a:r>
              <a:rPr lang="en-US" sz="1800" b="1" dirty="0">
                <a:solidFill>
                  <a:schemeClr val="bg1"/>
                </a:solidFill>
                <a:latin typeface="Times New Roman" panose="02020603050405020304" pitchFamily="18" charset="0"/>
                <a:cs typeface="Times New Roman" panose="02020603050405020304" pitchFamily="18" charset="0"/>
              </a:rPr>
              <a:t>TeleServe</a:t>
            </a:r>
            <a:r>
              <a:rPr lang="en-US" dirty="0">
                <a:solidFill>
                  <a:schemeClr val="bg1"/>
                </a:solidFill>
                <a:latin typeface="Times New Roman" panose="02020603050405020304" pitchFamily="18" charset="0"/>
                <a:cs typeface="Times New Roman" panose="02020603050405020304" pitchFamily="18" charset="0"/>
              </a:rPr>
              <a:t> could reduce churn by 5%, translating into potential savings of $1.5 million per year.</a:t>
            </a:r>
          </a:p>
          <a:p>
            <a:pPr marL="285750" indent="-285750">
              <a:buFont typeface="Wingdings" panose="05000000000000000000" pitchFamily="2" charset="2"/>
              <a:buChar char="v"/>
            </a:pPr>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Campaign Optimization: </a:t>
            </a:r>
            <a:r>
              <a:rPr lang="en-US" dirty="0">
                <a:solidFill>
                  <a:schemeClr val="bg1"/>
                </a:solidFill>
                <a:latin typeface="Times New Roman" panose="02020603050405020304" pitchFamily="18" charset="0"/>
                <a:cs typeface="Times New Roman" panose="02020603050405020304" pitchFamily="18" charset="0"/>
              </a:rPr>
              <a:t>The model enables more personalized retention campaigns, improving the efficiency of customer outreach.</a:t>
            </a:r>
          </a:p>
        </p:txBody>
      </p:sp>
    </p:spTree>
    <p:extLst>
      <p:ext uri="{BB962C8B-B14F-4D97-AF65-F5344CB8AC3E}">
        <p14:creationId xmlns:p14="http://schemas.microsoft.com/office/powerpoint/2010/main" val="4269896657"/>
      </p:ext>
    </p:extLst>
  </p:cSld>
  <p:clrMapOvr>
    <a:masterClrMapping/>
  </p:clrMapOvr>
  <mc:AlternateContent xmlns:mc="http://schemas.openxmlformats.org/markup-compatibility/2006" xmlns:p14="http://schemas.microsoft.com/office/powerpoint/2010/main">
    <mc:Choice Requires="p14">
      <p:transition spd="slow" p14:dur="2000" advTm="156782"/>
    </mc:Choice>
    <mc:Fallback xmlns="">
      <p:transition spd="slow" advTm="156782"/>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90817E-5D17-45A5-8335-4C95D1C2A28C}"/>
              </a:ext>
            </a:extLst>
          </p:cNvPr>
          <p:cNvSpPr>
            <a:spLocks noGrp="1"/>
          </p:cNvSpPr>
          <p:nvPr>
            <p:ph type="title"/>
          </p:nvPr>
        </p:nvSpPr>
        <p:spPr>
          <a:xfrm>
            <a:off x="349066" y="285751"/>
            <a:ext cx="6299384" cy="371474"/>
          </a:xfrm>
        </p:spPr>
        <p:txBody>
          <a:bodyPr/>
          <a:lstStyle/>
          <a:p>
            <a:r>
              <a:rPr lang="en-US" sz="2400" dirty="0">
                <a:solidFill>
                  <a:schemeClr val="accent6">
                    <a:lumMod val="40000"/>
                    <a:lumOff val="60000"/>
                  </a:schemeClr>
                </a:solidFill>
              </a:rPr>
              <a:t>Recommendations and Next Steps</a:t>
            </a:r>
          </a:p>
        </p:txBody>
      </p:sp>
      <p:sp>
        <p:nvSpPr>
          <p:cNvPr id="2" name="TextBox 1">
            <a:extLst>
              <a:ext uri="{FF2B5EF4-FFF2-40B4-BE49-F238E27FC236}">
                <a16:creationId xmlns:a16="http://schemas.microsoft.com/office/drawing/2014/main" id="{F4938BAD-2123-F4C6-643B-3F1081EAED44}"/>
              </a:ext>
            </a:extLst>
          </p:cNvPr>
          <p:cNvSpPr txBox="1"/>
          <p:nvPr/>
        </p:nvSpPr>
        <p:spPr>
          <a:xfrm>
            <a:off x="349066" y="847725"/>
            <a:ext cx="8728259" cy="5632311"/>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Tenure-Based Offers:</a:t>
            </a:r>
            <a:br>
              <a:rPr lang="en-US" dirty="0">
                <a:solidFill>
                  <a:schemeClr val="bg1"/>
                </a:solidFill>
                <a:latin typeface="Times New Roman" panose="02020603050405020304" pitchFamily="18" charset="0"/>
                <a:cs typeface="Times New Roman" panose="02020603050405020304" pitchFamily="18" charset="0"/>
              </a:rPr>
            </a:br>
            <a:r>
              <a:rPr lang="en-US" dirty="0">
                <a:solidFill>
                  <a:schemeClr val="bg1"/>
                </a:solidFill>
                <a:latin typeface="Times New Roman" panose="02020603050405020304" pitchFamily="18" charset="0"/>
                <a:cs typeface="Times New Roman" panose="02020603050405020304" pitchFamily="18" charset="0"/>
              </a:rPr>
              <a:t>Provide discounts or rewards to customers with shorter tenure to reduce churn risk.</a:t>
            </a:r>
          </a:p>
          <a:p>
            <a:pPr marL="285750" indent="-285750">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Service Personalization:</a:t>
            </a:r>
            <a:br>
              <a:rPr lang="en-US" dirty="0">
                <a:solidFill>
                  <a:schemeClr val="bg1"/>
                </a:solidFill>
                <a:latin typeface="Times New Roman" panose="02020603050405020304" pitchFamily="18" charset="0"/>
                <a:cs typeface="Times New Roman" panose="02020603050405020304" pitchFamily="18" charset="0"/>
              </a:rPr>
            </a:br>
            <a:r>
              <a:rPr lang="en-US" dirty="0">
                <a:solidFill>
                  <a:schemeClr val="bg1"/>
                </a:solidFill>
                <a:latin typeface="Times New Roman" panose="02020603050405020304" pitchFamily="18" charset="0"/>
                <a:cs typeface="Times New Roman" panose="02020603050405020304" pitchFamily="18" charset="0"/>
              </a:rPr>
              <a:t>Offer lower-cost service plans to customers with high Monthly Charges and promote service bundles like Streaming Movies to add value.</a:t>
            </a:r>
          </a:p>
          <a:p>
            <a:pPr marL="285750" indent="-285750">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Demographic-Based Outreach:</a:t>
            </a:r>
            <a:br>
              <a:rPr lang="en-US" dirty="0">
                <a:solidFill>
                  <a:schemeClr val="bg1"/>
                </a:solidFill>
                <a:latin typeface="Times New Roman" panose="02020603050405020304" pitchFamily="18" charset="0"/>
                <a:cs typeface="Times New Roman" panose="02020603050405020304" pitchFamily="18" charset="0"/>
              </a:rPr>
            </a:br>
            <a:r>
              <a:rPr lang="en-US" dirty="0">
                <a:solidFill>
                  <a:schemeClr val="bg1"/>
                </a:solidFill>
                <a:latin typeface="Times New Roman" panose="02020603050405020304" pitchFamily="18" charset="0"/>
                <a:cs typeface="Times New Roman" panose="02020603050405020304" pitchFamily="18" charset="0"/>
              </a:rPr>
              <a:t>Tailor support and offers for senior citizens and gender-specific marketing where relevant.</a:t>
            </a:r>
          </a:p>
          <a:p>
            <a:pPr marL="285750" indent="-285750">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Real-Time CRM Alerts:</a:t>
            </a:r>
            <a:br>
              <a:rPr lang="en-US" dirty="0">
                <a:solidFill>
                  <a:schemeClr val="bg1"/>
                </a:solidFill>
                <a:latin typeface="Times New Roman" panose="02020603050405020304" pitchFamily="18" charset="0"/>
                <a:cs typeface="Times New Roman" panose="02020603050405020304" pitchFamily="18" charset="0"/>
              </a:rPr>
            </a:br>
            <a:r>
              <a:rPr lang="en-US" dirty="0">
                <a:solidFill>
                  <a:schemeClr val="bg1"/>
                </a:solidFill>
                <a:latin typeface="Times New Roman" panose="02020603050405020304" pitchFamily="18" charset="0"/>
                <a:cs typeface="Times New Roman" panose="02020603050405020304" pitchFamily="18" charset="0"/>
              </a:rPr>
              <a:t>Integrate churn predictions into the CRM for personalized, timely retention efforts.</a:t>
            </a:r>
          </a:p>
          <a:p>
            <a:pPr marL="285750" indent="-285750">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Add New Features:</a:t>
            </a:r>
            <a:br>
              <a:rPr lang="en-US" dirty="0">
                <a:solidFill>
                  <a:schemeClr val="bg1"/>
                </a:solidFill>
                <a:latin typeface="Times New Roman" panose="02020603050405020304" pitchFamily="18" charset="0"/>
                <a:cs typeface="Times New Roman" panose="02020603050405020304" pitchFamily="18" charset="0"/>
              </a:rPr>
            </a:br>
            <a:r>
              <a:rPr lang="en-US" dirty="0">
                <a:solidFill>
                  <a:schemeClr val="bg1"/>
                </a:solidFill>
                <a:latin typeface="Times New Roman" panose="02020603050405020304" pitchFamily="18" charset="0"/>
                <a:cs typeface="Times New Roman" panose="02020603050405020304" pitchFamily="18" charset="0"/>
              </a:rPr>
              <a:t>In future iterations, include loyalty program and customer feedback data to refine churn predictions.</a:t>
            </a:r>
          </a:p>
          <a:p>
            <a:pPr marL="285750" indent="-285750">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Continuous Model Updates:</a:t>
            </a:r>
            <a:br>
              <a:rPr lang="en-US" dirty="0">
                <a:solidFill>
                  <a:schemeClr val="bg1"/>
                </a:solidFill>
                <a:latin typeface="Times New Roman" panose="02020603050405020304" pitchFamily="18" charset="0"/>
                <a:cs typeface="Times New Roman" panose="02020603050405020304" pitchFamily="18" charset="0"/>
              </a:rPr>
            </a:br>
            <a:r>
              <a:rPr lang="en-US" dirty="0">
                <a:solidFill>
                  <a:schemeClr val="bg1"/>
                </a:solidFill>
                <a:latin typeface="Times New Roman" panose="02020603050405020304" pitchFamily="18" charset="0"/>
                <a:cs typeface="Times New Roman" panose="02020603050405020304" pitchFamily="18" charset="0"/>
              </a:rPr>
              <a:t>Monitor and improve the model regularly to maintain high accuracy and recall rates.</a:t>
            </a:r>
          </a:p>
          <a:p>
            <a:endParaRPr lang="en-US" b="1" dirty="0">
              <a:solidFill>
                <a:schemeClr val="accent6">
                  <a:lumMod val="40000"/>
                  <a:lumOff val="60000"/>
                </a:schemeClr>
              </a:solidFill>
              <a:latin typeface="Times New Roman" panose="02020603050405020304" pitchFamily="18" charset="0"/>
              <a:cs typeface="Times New Roman" panose="02020603050405020304" pitchFamily="18" charset="0"/>
            </a:endParaRPr>
          </a:p>
          <a:p>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What I Would Do Differently:</a:t>
            </a:r>
          </a:p>
          <a:p>
            <a:r>
              <a:rPr lang="en-US" dirty="0">
                <a:solidFill>
                  <a:schemeClr val="bg1"/>
                </a:solidFill>
                <a:latin typeface="Times New Roman" panose="02020603050405020304" pitchFamily="18" charset="0"/>
                <a:cs typeface="Times New Roman" panose="02020603050405020304" pitchFamily="18" charset="0"/>
              </a:rPr>
              <a:t>Explore deeper customer behavior data like </a:t>
            </a:r>
            <a:r>
              <a:rPr lang="en-US" b="1" dirty="0">
                <a:solidFill>
                  <a:schemeClr val="bg1"/>
                </a:solidFill>
                <a:latin typeface="Times New Roman" panose="02020603050405020304" pitchFamily="18" charset="0"/>
                <a:cs typeface="Times New Roman" panose="02020603050405020304" pitchFamily="18" charset="0"/>
              </a:rPr>
              <a:t>frequency of service usage</a:t>
            </a:r>
            <a:r>
              <a:rPr lang="en-US" dirty="0">
                <a:solidFill>
                  <a:schemeClr val="bg1"/>
                </a:solidFill>
                <a:latin typeface="Times New Roman" panose="02020603050405020304" pitchFamily="18" charset="0"/>
                <a:cs typeface="Times New Roman" panose="02020603050405020304" pitchFamily="18" charset="0"/>
              </a:rPr>
              <a:t>, loyalty program enrollment, and </a:t>
            </a:r>
            <a:r>
              <a:rPr lang="en-US" b="1" dirty="0">
                <a:solidFill>
                  <a:schemeClr val="bg1"/>
                </a:solidFill>
                <a:latin typeface="Times New Roman" panose="02020603050405020304" pitchFamily="18" charset="0"/>
                <a:cs typeface="Times New Roman" panose="02020603050405020304" pitchFamily="18" charset="0"/>
              </a:rPr>
              <a:t>customer satisfaction surveys</a:t>
            </a:r>
            <a:r>
              <a:rPr lang="en-US" dirty="0">
                <a:solidFill>
                  <a:schemeClr val="bg1"/>
                </a:solidFill>
                <a:latin typeface="Times New Roman" panose="02020603050405020304" pitchFamily="18" charset="0"/>
                <a:cs typeface="Times New Roman" panose="02020603050405020304" pitchFamily="18" charset="0"/>
              </a:rPr>
              <a:t> to better understand the underlying reasons for churn and refine the model further.</a:t>
            </a:r>
          </a:p>
          <a:p>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3421641"/>
      </p:ext>
    </p:extLst>
  </p:cSld>
  <p:clrMapOvr>
    <a:masterClrMapping/>
  </p:clrMapOvr>
  <mc:AlternateContent xmlns:mc="http://schemas.openxmlformats.org/markup-compatibility/2006" xmlns:p14="http://schemas.microsoft.com/office/powerpoint/2010/main">
    <mc:Choice Requires="p14">
      <p:transition spd="slow" p14:dur="2000" advTm="101943"/>
    </mc:Choice>
    <mc:Fallback xmlns="">
      <p:transition spd="slow" advTm="101943"/>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CE595D9-27F3-FE1C-9A37-0F9F7903022E}"/>
              </a:ext>
            </a:extLst>
          </p:cNvPr>
          <p:cNvSpPr>
            <a:spLocks noGrp="1"/>
          </p:cNvSpPr>
          <p:nvPr>
            <p:ph type="ctrTitle"/>
          </p:nvPr>
        </p:nvSpPr>
        <p:spPr>
          <a:xfrm>
            <a:off x="811184" y="2914649"/>
            <a:ext cx="10002589" cy="1355597"/>
          </a:xfrm>
        </p:spPr>
        <p:txBody>
          <a:bodyPr/>
          <a:lstStyle/>
          <a:p>
            <a:pPr algn="ctr"/>
            <a:r>
              <a:rPr lang="en-US" sz="3600" dirty="0">
                <a:latin typeface="Times New Roman" panose="02020603050405020304" pitchFamily="18" charset="0"/>
                <a:cs typeface="Times New Roman" panose="02020603050405020304" pitchFamily="18" charset="0"/>
              </a:rPr>
              <a:t>Thank you for listening.</a:t>
            </a:r>
            <a:br>
              <a:rPr lang="en-US" sz="3600" dirty="0">
                <a:latin typeface="Times New Roman" panose="02020603050405020304" pitchFamily="18" charset="0"/>
                <a:cs typeface="Times New Roman" panose="02020603050405020304" pitchFamily="18" charset="0"/>
              </a:rPr>
            </a:br>
            <a:br>
              <a:rPr lang="en-US" sz="3600" dirty="0">
                <a:latin typeface="Times New Roman" panose="02020603050405020304" pitchFamily="18" charset="0"/>
                <a:cs typeface="Times New Roman" panose="02020603050405020304" pitchFamily="18" charset="0"/>
              </a:rPr>
            </a:br>
            <a:endParaRPr lang="en-US" sz="3600" dirty="0">
              <a:solidFill>
                <a:schemeClr val="accent6">
                  <a:lumMod val="40000"/>
                  <a:lumOff val="6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4505952"/>
      </p:ext>
    </p:extLst>
  </p:cSld>
  <p:clrMapOvr>
    <a:masterClrMapping/>
  </p:clrMapOvr>
  <mc:AlternateContent xmlns:mc="http://schemas.openxmlformats.org/markup-compatibility/2006" xmlns:p14="http://schemas.microsoft.com/office/powerpoint/2010/main">
    <mc:Choice Requires="p14">
      <p:transition spd="slow" p14:dur="2000" advTm="4432"/>
    </mc:Choice>
    <mc:Fallback xmlns="">
      <p:transition spd="slow" advTm="443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ABBA-2E6D-E7DD-AC67-58D1FCB3F346}"/>
              </a:ext>
            </a:extLst>
          </p:cNvPr>
          <p:cNvSpPr>
            <a:spLocks noGrp="1"/>
          </p:cNvSpPr>
          <p:nvPr>
            <p:ph type="title"/>
          </p:nvPr>
        </p:nvSpPr>
        <p:spPr>
          <a:xfrm>
            <a:off x="495700" y="523875"/>
            <a:ext cx="3819126" cy="361950"/>
          </a:xfrm>
        </p:spPr>
        <p:txBody>
          <a:bodyPr>
            <a:normAutofit fontScale="90000"/>
          </a:bodyPr>
          <a:lstStyle/>
          <a:p>
            <a:r>
              <a:rPr lang="en-US" sz="2800" dirty="0">
                <a:solidFill>
                  <a:schemeClr val="accent6">
                    <a:lumMod val="40000"/>
                    <a:lumOff val="60000"/>
                  </a:schemeClr>
                </a:solidFill>
              </a:rPr>
              <a:t>ABOUT TeleServe</a:t>
            </a:r>
          </a:p>
        </p:txBody>
      </p:sp>
      <p:sp>
        <p:nvSpPr>
          <p:cNvPr id="5" name="Text Placeholder 4">
            <a:extLst>
              <a:ext uri="{FF2B5EF4-FFF2-40B4-BE49-F238E27FC236}">
                <a16:creationId xmlns:a16="http://schemas.microsoft.com/office/drawing/2014/main" id="{59401105-5841-28D0-D6C0-3E1A46648BFE}"/>
              </a:ext>
            </a:extLst>
          </p:cNvPr>
          <p:cNvSpPr>
            <a:spLocks noGrp="1"/>
          </p:cNvSpPr>
          <p:nvPr>
            <p:ph sz="quarter" idx="14"/>
          </p:nvPr>
        </p:nvSpPr>
        <p:spPr>
          <a:xfrm>
            <a:off x="495700" y="1295688"/>
            <a:ext cx="6966458" cy="4702213"/>
          </a:xfrm>
        </p:spPr>
        <p:txBody>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TeleServe </a:t>
            </a:r>
            <a:r>
              <a:rPr lang="en-US" dirty="0">
                <a:latin typeface="Times New Roman" panose="02020603050405020304" pitchFamily="18" charset="0"/>
                <a:cs typeface="Times New Roman" panose="02020603050405020304" pitchFamily="18" charset="0"/>
              </a:rPr>
              <a:t>is a leading global telecommunications company offering voice, data, and internet services.</a:t>
            </a:r>
          </a:p>
          <a:p>
            <a:pPr marL="342900" indent="-34290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TeleServe</a:t>
            </a:r>
            <a:r>
              <a:rPr lang="en-US" dirty="0">
                <a:latin typeface="Times New Roman" panose="02020603050405020304" pitchFamily="18" charset="0"/>
                <a:cs typeface="Times New Roman" panose="02020603050405020304" pitchFamily="18" charset="0"/>
              </a:rPr>
              <a:t> focuses on delivering innovative solutions to individual and corporate customers, with a strong commitment to customer retention as a key driver of business growth.</a:t>
            </a:r>
          </a:p>
          <a:p>
            <a:pPr marL="342900" indent="-34290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 the competitive telecom industry, retaining customers is critical to avoid revenue loss and market share decline.</a:t>
            </a:r>
          </a:p>
        </p:txBody>
      </p:sp>
    </p:spTree>
    <p:extLst>
      <p:ext uri="{BB962C8B-B14F-4D97-AF65-F5344CB8AC3E}">
        <p14:creationId xmlns:p14="http://schemas.microsoft.com/office/powerpoint/2010/main" val="4294866199"/>
      </p:ext>
    </p:extLst>
  </p:cSld>
  <p:clrMapOvr>
    <a:masterClrMapping/>
  </p:clrMapOvr>
  <mc:AlternateContent xmlns:mc="http://schemas.openxmlformats.org/markup-compatibility/2006" xmlns:p14="http://schemas.microsoft.com/office/powerpoint/2010/main">
    <mc:Choice Requires="p14">
      <p:transition spd="slow" p14:dur="2000" advTm="45413"/>
    </mc:Choice>
    <mc:Fallback xmlns="">
      <p:transition spd="slow" advTm="45413"/>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6FA43-637B-EF8D-3849-CFD9352B9105}"/>
              </a:ext>
            </a:extLst>
          </p:cNvPr>
          <p:cNvSpPr>
            <a:spLocks noGrp="1"/>
          </p:cNvSpPr>
          <p:nvPr>
            <p:ph type="title"/>
          </p:nvPr>
        </p:nvSpPr>
        <p:spPr>
          <a:xfrm>
            <a:off x="424543" y="326572"/>
            <a:ext cx="5388428" cy="654503"/>
          </a:xfrm>
        </p:spPr>
        <p:txBody>
          <a:bodyPr anchor="ctr"/>
          <a:lstStyle/>
          <a:p>
            <a:r>
              <a:rPr lang="en-US" sz="2000" dirty="0">
                <a:solidFill>
                  <a:schemeClr val="accent6">
                    <a:lumMod val="40000"/>
                    <a:lumOff val="60000"/>
                  </a:schemeClr>
                </a:solidFill>
              </a:rPr>
              <a:t>PROBLEM OVERVIEW</a:t>
            </a:r>
          </a:p>
        </p:txBody>
      </p:sp>
      <p:sp>
        <p:nvSpPr>
          <p:cNvPr id="5" name="TextBox 4">
            <a:extLst>
              <a:ext uri="{FF2B5EF4-FFF2-40B4-BE49-F238E27FC236}">
                <a16:creationId xmlns:a16="http://schemas.microsoft.com/office/drawing/2014/main" id="{D983C91B-68FF-4AB2-D569-6945EA509E52}"/>
              </a:ext>
            </a:extLst>
          </p:cNvPr>
          <p:cNvSpPr txBox="1"/>
          <p:nvPr/>
        </p:nvSpPr>
        <p:spPr>
          <a:xfrm>
            <a:off x="300718" y="981075"/>
            <a:ext cx="8843282" cy="4339650"/>
          </a:xfrm>
          <a:prstGeom prst="rect">
            <a:avLst/>
          </a:prstGeom>
          <a:noFill/>
        </p:spPr>
        <p:txBody>
          <a:bodyPr wrap="square" rtlCol="0">
            <a:spAutoFit/>
          </a:bodyPr>
          <a:lstStyle/>
          <a:p>
            <a:pPr marL="457200" indent="-457200">
              <a:buFont typeface="Arial" panose="020B0604020202020204" pitchFamily="34" charset="0"/>
              <a:buChar char="•"/>
            </a:pPr>
            <a:r>
              <a:rPr kumimoji="0" lang="en-US" sz="2400" b="1" i="0" u="none" strike="noStrike" kern="1200" cap="none" spc="0" normalizeH="0" baseline="0" noProof="0" dirty="0">
                <a:ln>
                  <a:noFill/>
                </a:ln>
                <a:solidFill>
                  <a:schemeClr val="accent6">
                    <a:lumMod val="40000"/>
                    <a:lumOff val="60000"/>
                  </a:schemeClr>
                </a:solidFill>
                <a:effectLst/>
                <a:uLnTx/>
                <a:uFillTx/>
                <a:latin typeface="Times New Roman" panose="02020603050405020304" pitchFamily="18" charset="0"/>
                <a:ea typeface="+mn-ea"/>
                <a:cs typeface="Times New Roman" panose="02020603050405020304" pitchFamily="18" charset="0"/>
              </a:rPr>
              <a:t>TeleServe</a:t>
            </a:r>
            <a:r>
              <a:rPr lang="en-US" sz="2000" b="1" dirty="0">
                <a:solidFill>
                  <a:schemeClr val="accent6">
                    <a:lumMod val="40000"/>
                    <a:lumOff val="60000"/>
                  </a:schemeClr>
                </a:solidFill>
                <a:latin typeface="Times New Roman" panose="02020603050405020304" pitchFamily="18" charset="0"/>
                <a:cs typeface="Times New Roman" panose="02020603050405020304" pitchFamily="18" charset="0"/>
              </a:rPr>
              <a:t> </a:t>
            </a:r>
            <a:r>
              <a:rPr lang="en-US" sz="2000" dirty="0">
                <a:solidFill>
                  <a:schemeClr val="bg1"/>
                </a:solidFill>
                <a:latin typeface="Times New Roman" panose="02020603050405020304" pitchFamily="18" charset="0"/>
                <a:cs typeface="Times New Roman" panose="02020603050405020304" pitchFamily="18" charset="0"/>
              </a:rPr>
              <a:t>is facing a significant issue with customer churn, threatening its sustainability and growth. The current retention strategies are ineffective, causing loss of customers to competitors. </a:t>
            </a:r>
          </a:p>
          <a:p>
            <a:pPr marL="457200" indent="-4572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000" b="1" dirty="0">
                <a:solidFill>
                  <a:schemeClr val="accent6">
                    <a:lumMod val="40000"/>
                    <a:lumOff val="60000"/>
                  </a:schemeClr>
                </a:solidFill>
                <a:latin typeface="Times New Roman" panose="02020603050405020304" pitchFamily="18" charset="0"/>
                <a:cs typeface="Times New Roman" panose="02020603050405020304" pitchFamily="18" charset="0"/>
              </a:rPr>
              <a:t>Stakeholders: </a:t>
            </a:r>
            <a:r>
              <a:rPr lang="en-US" sz="2000" dirty="0">
                <a:solidFill>
                  <a:schemeClr val="bg1"/>
                </a:solidFill>
                <a:latin typeface="Times New Roman" panose="02020603050405020304" pitchFamily="18" charset="0"/>
                <a:cs typeface="Times New Roman" panose="02020603050405020304" pitchFamily="18" charset="0"/>
              </a:rPr>
              <a:t>Marketing, customer service, and product teams are impacted, with a goal to reduce churn by at least 5% within a year.</a:t>
            </a:r>
          </a:p>
          <a:p>
            <a:endParaRPr lang="en-US" sz="2400" dirty="0">
              <a:solidFill>
                <a:schemeClr val="bg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000" b="1" dirty="0">
                <a:solidFill>
                  <a:schemeClr val="accent6">
                    <a:lumMod val="40000"/>
                    <a:lumOff val="60000"/>
                  </a:schemeClr>
                </a:solidFill>
                <a:latin typeface="Times New Roman" panose="02020603050405020304" pitchFamily="18" charset="0"/>
                <a:cs typeface="Times New Roman" panose="02020603050405020304" pitchFamily="18" charset="0"/>
              </a:rPr>
              <a:t>Objective: </a:t>
            </a:r>
            <a:r>
              <a:rPr lang="en-US" sz="2000" dirty="0">
                <a:solidFill>
                  <a:schemeClr val="bg1"/>
                </a:solidFill>
                <a:latin typeface="Times New Roman" panose="02020603050405020304" pitchFamily="18" charset="0"/>
                <a:cs typeface="Times New Roman" panose="02020603050405020304" pitchFamily="18" charset="0"/>
              </a:rPr>
              <a:t>Develop a churn prediction model to identify at-risk customers early and enable targeted interventions.</a:t>
            </a:r>
          </a:p>
          <a:p>
            <a:endParaRPr lang="en-US" sz="2400" dirty="0">
              <a:solidFill>
                <a:schemeClr val="bg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This system aims to accurately forecast churn and implement targeted retention initiatives, helping </a:t>
            </a:r>
            <a:r>
              <a:rPr kumimoji="0" lang="en-US" sz="2400" b="0"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TeleServe </a:t>
            </a:r>
            <a:r>
              <a:rPr lang="en-US" sz="2000" dirty="0">
                <a:solidFill>
                  <a:schemeClr val="bg1"/>
                </a:solidFill>
                <a:latin typeface="Times New Roman" panose="02020603050405020304" pitchFamily="18" charset="0"/>
                <a:cs typeface="Times New Roman" panose="02020603050405020304" pitchFamily="18" charset="0"/>
              </a:rPr>
              <a:t>reduce attrition, enhance customer loyalty, and maintain a competitive edge in the telecommunications industry.</a:t>
            </a:r>
          </a:p>
        </p:txBody>
      </p:sp>
    </p:spTree>
    <p:extLst>
      <p:ext uri="{BB962C8B-B14F-4D97-AF65-F5344CB8AC3E}">
        <p14:creationId xmlns:p14="http://schemas.microsoft.com/office/powerpoint/2010/main" val="1198221945"/>
      </p:ext>
    </p:extLst>
  </p:cSld>
  <p:clrMapOvr>
    <a:masterClrMapping/>
  </p:clrMapOvr>
  <mc:AlternateContent xmlns:mc="http://schemas.openxmlformats.org/markup-compatibility/2006" xmlns:p14="http://schemas.microsoft.com/office/powerpoint/2010/main">
    <mc:Choice Requires="p14">
      <p:transition spd="slow" p14:dur="2000" advTm="56969"/>
    </mc:Choice>
    <mc:Fallback xmlns="">
      <p:transition spd="slow" advTm="5696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B6318D-794B-9143-B2CC-74057CBD54F6}"/>
              </a:ext>
            </a:extLst>
          </p:cNvPr>
          <p:cNvSpPr txBox="1"/>
          <p:nvPr/>
        </p:nvSpPr>
        <p:spPr>
          <a:xfrm>
            <a:off x="257175" y="162699"/>
            <a:ext cx="5286375" cy="400110"/>
          </a:xfrm>
          <a:prstGeom prst="rect">
            <a:avLst/>
          </a:prstGeom>
          <a:noFill/>
        </p:spPr>
        <p:txBody>
          <a:bodyPr wrap="square" rtlCol="0">
            <a:spAutoFit/>
          </a:bodyPr>
          <a:lstStyle/>
          <a:p>
            <a:r>
              <a:rPr lang="en-US" sz="2000" b="1" dirty="0">
                <a:solidFill>
                  <a:schemeClr val="accent6">
                    <a:lumMod val="40000"/>
                    <a:lumOff val="60000"/>
                  </a:schemeClr>
                </a:solidFill>
                <a:latin typeface="Arial Black" panose="020B0A04020102020204" pitchFamily="34" charset="0"/>
              </a:rPr>
              <a:t>PROJECT FLOW DIAGRAM</a:t>
            </a:r>
            <a:r>
              <a:rPr kumimoji="0" lang="en-US" sz="2000" b="1" i="0" u="none" strike="noStrike" kern="1200" cap="none" spc="100" normalizeH="0" baseline="0" noProof="0" dirty="0">
                <a:ln>
                  <a:noFill/>
                </a:ln>
                <a:solidFill>
                  <a:schemeClr val="accent6">
                    <a:lumMod val="40000"/>
                    <a:lumOff val="60000"/>
                  </a:schemeClr>
                </a:solidFill>
                <a:effectLst/>
                <a:uLnTx/>
                <a:uFillTx/>
                <a:latin typeface="Arial Black"/>
                <a:ea typeface="+mj-ea"/>
              </a:rPr>
              <a:t> </a:t>
            </a:r>
            <a:endParaRPr lang="en-US" b="1" dirty="0">
              <a:solidFill>
                <a:schemeClr val="accent6">
                  <a:lumMod val="40000"/>
                  <a:lumOff val="60000"/>
                </a:schemeClr>
              </a:solidFill>
              <a:latin typeface="Arial Black" panose="020B0A04020102020204" pitchFamily="34" charset="0"/>
            </a:endParaRPr>
          </a:p>
        </p:txBody>
      </p:sp>
      <p:sp>
        <p:nvSpPr>
          <p:cNvPr id="5" name="TextBox 4">
            <a:extLst>
              <a:ext uri="{FF2B5EF4-FFF2-40B4-BE49-F238E27FC236}">
                <a16:creationId xmlns:a16="http://schemas.microsoft.com/office/drawing/2014/main" id="{7B56F379-DE44-AAA4-F04E-3D1F99173F82}"/>
              </a:ext>
            </a:extLst>
          </p:cNvPr>
          <p:cNvSpPr txBox="1"/>
          <p:nvPr/>
        </p:nvSpPr>
        <p:spPr>
          <a:xfrm>
            <a:off x="232883" y="561645"/>
            <a:ext cx="9534525" cy="3366563"/>
          </a:xfrm>
          <a:prstGeom prst="rect">
            <a:avLst/>
          </a:prstGeom>
          <a:noFill/>
        </p:spPr>
        <p:txBody>
          <a:bodyPr wrap="square" rtlCol="0">
            <a:spAutoFit/>
          </a:bodyPr>
          <a:lstStyle/>
          <a:p>
            <a:pPr>
              <a:lnSpc>
                <a:spcPct val="150000"/>
              </a:lnSpc>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Step 1: </a:t>
            </a:r>
            <a:r>
              <a:rPr lang="en-US" dirty="0">
                <a:solidFill>
                  <a:schemeClr val="bg1"/>
                </a:solidFill>
                <a:latin typeface="Times New Roman" panose="02020603050405020304" pitchFamily="18" charset="0"/>
                <a:cs typeface="Times New Roman" panose="02020603050405020304" pitchFamily="18" charset="0"/>
              </a:rPr>
              <a:t>Business understanding (Goals and objectives)</a:t>
            </a:r>
          </a:p>
          <a:p>
            <a:pPr>
              <a:lnSpc>
                <a:spcPct val="150000"/>
              </a:lnSpc>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Step 2: </a:t>
            </a:r>
            <a:r>
              <a:rPr lang="en-US" dirty="0">
                <a:solidFill>
                  <a:schemeClr val="bg1"/>
                </a:solidFill>
                <a:latin typeface="Times New Roman" panose="02020603050405020304" pitchFamily="18" charset="0"/>
                <a:cs typeface="Times New Roman" panose="02020603050405020304" pitchFamily="18" charset="0"/>
              </a:rPr>
              <a:t>Data Collection from CRM (customer contracts, payments, demographics).</a:t>
            </a:r>
          </a:p>
          <a:p>
            <a:pPr>
              <a:lnSpc>
                <a:spcPct val="150000"/>
              </a:lnSpc>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Step 3: </a:t>
            </a:r>
            <a:r>
              <a:rPr lang="en-US" dirty="0">
                <a:solidFill>
                  <a:schemeClr val="bg1"/>
                </a:solidFill>
                <a:latin typeface="Times New Roman" panose="02020603050405020304" pitchFamily="18" charset="0"/>
                <a:cs typeface="Times New Roman" panose="02020603050405020304" pitchFamily="18" charset="0"/>
              </a:rPr>
              <a:t>Data Cleaning (handling missing values, outliers, duplicates).</a:t>
            </a:r>
          </a:p>
          <a:p>
            <a:pPr>
              <a:lnSpc>
                <a:spcPct val="150000"/>
              </a:lnSpc>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Step 4: </a:t>
            </a:r>
            <a:r>
              <a:rPr lang="en-US" dirty="0">
                <a:solidFill>
                  <a:schemeClr val="bg1"/>
                </a:solidFill>
                <a:latin typeface="Times New Roman" panose="02020603050405020304" pitchFamily="18" charset="0"/>
                <a:cs typeface="Times New Roman" panose="02020603050405020304" pitchFamily="18" charset="0"/>
              </a:rPr>
              <a:t>Exploratory Data Analysis (Insights into customer behaviors and patterns)</a:t>
            </a:r>
          </a:p>
          <a:p>
            <a:pPr>
              <a:lnSpc>
                <a:spcPct val="150000"/>
              </a:lnSpc>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Step 5: </a:t>
            </a:r>
            <a:r>
              <a:rPr lang="en-US" dirty="0">
                <a:solidFill>
                  <a:schemeClr val="bg1"/>
                </a:solidFill>
                <a:latin typeface="Times New Roman" panose="02020603050405020304" pitchFamily="18" charset="0"/>
                <a:cs typeface="Times New Roman" panose="02020603050405020304" pitchFamily="18" charset="0"/>
              </a:rPr>
              <a:t>Data preprocessing and Feature Selection (choosing relevant customer features).</a:t>
            </a:r>
          </a:p>
          <a:p>
            <a:pPr>
              <a:lnSpc>
                <a:spcPct val="150000"/>
              </a:lnSpc>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Step 6: </a:t>
            </a:r>
            <a:r>
              <a:rPr lang="en-US" dirty="0">
                <a:solidFill>
                  <a:schemeClr val="bg1"/>
                </a:solidFill>
                <a:latin typeface="Times New Roman" panose="02020603050405020304" pitchFamily="18" charset="0"/>
                <a:cs typeface="Times New Roman" panose="02020603050405020304" pitchFamily="18" charset="0"/>
              </a:rPr>
              <a:t>Model Training (training RandomForest and other algorithms).</a:t>
            </a:r>
          </a:p>
          <a:p>
            <a:pPr>
              <a:lnSpc>
                <a:spcPct val="150000"/>
              </a:lnSpc>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Step 7: </a:t>
            </a:r>
            <a:r>
              <a:rPr lang="en-US" dirty="0">
                <a:solidFill>
                  <a:schemeClr val="bg1"/>
                </a:solidFill>
                <a:latin typeface="Times New Roman" panose="02020603050405020304" pitchFamily="18" charset="0"/>
                <a:cs typeface="Times New Roman" panose="02020603050405020304" pitchFamily="18" charset="0"/>
              </a:rPr>
              <a:t>Model Evaluation and optimization</a:t>
            </a:r>
          </a:p>
          <a:p>
            <a:pPr>
              <a:lnSpc>
                <a:spcPct val="150000"/>
              </a:lnSpc>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Step 8: </a:t>
            </a:r>
            <a:r>
              <a:rPr lang="en-US" dirty="0">
                <a:solidFill>
                  <a:schemeClr val="bg1"/>
                </a:solidFill>
                <a:latin typeface="Times New Roman" panose="02020603050405020304" pitchFamily="18" charset="0"/>
                <a:cs typeface="Times New Roman" panose="02020603050405020304" pitchFamily="18" charset="0"/>
              </a:rPr>
              <a:t>Model Deployment (integrating into CRM for real-time churn prediction).</a:t>
            </a:r>
          </a:p>
        </p:txBody>
      </p:sp>
      <p:grpSp>
        <p:nvGrpSpPr>
          <p:cNvPr id="20" name="Group 19">
            <a:extLst>
              <a:ext uri="{FF2B5EF4-FFF2-40B4-BE49-F238E27FC236}">
                <a16:creationId xmlns:a16="http://schemas.microsoft.com/office/drawing/2014/main" id="{A8AE333F-299B-0AC1-6EE4-AF183C8015D9}"/>
              </a:ext>
            </a:extLst>
          </p:cNvPr>
          <p:cNvGrpSpPr/>
          <p:nvPr/>
        </p:nvGrpSpPr>
        <p:grpSpPr>
          <a:xfrm>
            <a:off x="257175" y="4052361"/>
            <a:ext cx="9448799" cy="2367488"/>
            <a:chOff x="257174" y="3552090"/>
            <a:chExt cx="9402312" cy="2515326"/>
          </a:xfrm>
        </p:grpSpPr>
        <p:sp>
          <p:nvSpPr>
            <p:cNvPr id="7" name="Arrow: Pentagon 6">
              <a:extLst>
                <a:ext uri="{FF2B5EF4-FFF2-40B4-BE49-F238E27FC236}">
                  <a16:creationId xmlns:a16="http://schemas.microsoft.com/office/drawing/2014/main" id="{9C8B3034-59F7-7DD3-DA61-AFA07F690622}"/>
                </a:ext>
              </a:extLst>
            </p:cNvPr>
            <p:cNvSpPr/>
            <p:nvPr/>
          </p:nvSpPr>
          <p:spPr>
            <a:xfrm>
              <a:off x="257174" y="3555208"/>
              <a:ext cx="1803797" cy="1121567"/>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95000"/>
                      <a:lumOff val="5000"/>
                    </a:schemeClr>
                  </a:solidFill>
                </a:rPr>
                <a:t>Business Understanding</a:t>
              </a:r>
            </a:p>
          </p:txBody>
        </p:sp>
        <p:sp>
          <p:nvSpPr>
            <p:cNvPr id="8" name="Arrow: Chevron 7">
              <a:extLst>
                <a:ext uri="{FF2B5EF4-FFF2-40B4-BE49-F238E27FC236}">
                  <a16:creationId xmlns:a16="http://schemas.microsoft.com/office/drawing/2014/main" id="{CE77485B-BA59-023A-E1AB-9015C73B5EA4}"/>
                </a:ext>
              </a:extLst>
            </p:cNvPr>
            <p:cNvSpPr/>
            <p:nvPr/>
          </p:nvSpPr>
          <p:spPr>
            <a:xfrm>
              <a:off x="1574005" y="3555209"/>
              <a:ext cx="2233613" cy="1121566"/>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Data Collection</a:t>
              </a:r>
            </a:p>
          </p:txBody>
        </p:sp>
        <p:sp>
          <p:nvSpPr>
            <p:cNvPr id="9" name="Arrow: Chevron 8">
              <a:extLst>
                <a:ext uri="{FF2B5EF4-FFF2-40B4-BE49-F238E27FC236}">
                  <a16:creationId xmlns:a16="http://schemas.microsoft.com/office/drawing/2014/main" id="{067C6BAE-0530-E762-5FD9-90CAED8A74F9}"/>
                </a:ext>
              </a:extLst>
            </p:cNvPr>
            <p:cNvSpPr/>
            <p:nvPr/>
          </p:nvSpPr>
          <p:spPr>
            <a:xfrm>
              <a:off x="3338992" y="3558318"/>
              <a:ext cx="2090739" cy="1121565"/>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Data Cleaning</a:t>
              </a:r>
            </a:p>
          </p:txBody>
        </p:sp>
        <p:sp>
          <p:nvSpPr>
            <p:cNvPr id="10" name="Arrow: Chevron 9">
              <a:extLst>
                <a:ext uri="{FF2B5EF4-FFF2-40B4-BE49-F238E27FC236}">
                  <a16:creationId xmlns:a16="http://schemas.microsoft.com/office/drawing/2014/main" id="{279A56A9-5E41-B16A-54A6-73FB31611A79}"/>
                </a:ext>
              </a:extLst>
            </p:cNvPr>
            <p:cNvSpPr/>
            <p:nvPr/>
          </p:nvSpPr>
          <p:spPr>
            <a:xfrm>
              <a:off x="4969878" y="3555202"/>
              <a:ext cx="1684734" cy="1121565"/>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EDA</a:t>
              </a:r>
            </a:p>
          </p:txBody>
        </p:sp>
        <p:sp>
          <p:nvSpPr>
            <p:cNvPr id="11" name="Arrow: Chevron 10">
              <a:extLst>
                <a:ext uri="{FF2B5EF4-FFF2-40B4-BE49-F238E27FC236}">
                  <a16:creationId xmlns:a16="http://schemas.microsoft.com/office/drawing/2014/main" id="{A37D2938-56B1-2A5B-BF0C-3D52A93D41D7}"/>
                </a:ext>
              </a:extLst>
            </p:cNvPr>
            <p:cNvSpPr/>
            <p:nvPr/>
          </p:nvSpPr>
          <p:spPr>
            <a:xfrm>
              <a:off x="6182204" y="3552090"/>
              <a:ext cx="2780821" cy="1121560"/>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Data preprocessing &amp; feature selection</a:t>
              </a:r>
            </a:p>
          </p:txBody>
        </p:sp>
        <p:sp>
          <p:nvSpPr>
            <p:cNvPr id="12" name="Arrow: Chevron 11">
              <a:extLst>
                <a:ext uri="{FF2B5EF4-FFF2-40B4-BE49-F238E27FC236}">
                  <a16:creationId xmlns:a16="http://schemas.microsoft.com/office/drawing/2014/main" id="{8F2AAD78-750D-D313-8683-2110E361B18C}"/>
                </a:ext>
              </a:extLst>
            </p:cNvPr>
            <p:cNvSpPr/>
            <p:nvPr/>
          </p:nvSpPr>
          <p:spPr>
            <a:xfrm flipH="1">
              <a:off x="6336148" y="4903724"/>
              <a:ext cx="2233613" cy="1163692"/>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Model Training</a:t>
              </a:r>
            </a:p>
          </p:txBody>
        </p:sp>
        <p:sp>
          <p:nvSpPr>
            <p:cNvPr id="13" name="Arrow: Chevron 12">
              <a:extLst>
                <a:ext uri="{FF2B5EF4-FFF2-40B4-BE49-F238E27FC236}">
                  <a16:creationId xmlns:a16="http://schemas.microsoft.com/office/drawing/2014/main" id="{27C0758E-5D40-CE58-0E80-7471D4B3A577}"/>
                </a:ext>
              </a:extLst>
            </p:cNvPr>
            <p:cNvSpPr/>
            <p:nvPr/>
          </p:nvSpPr>
          <p:spPr>
            <a:xfrm flipH="1">
              <a:off x="4437033" y="4909958"/>
              <a:ext cx="2382867" cy="1140798"/>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Model Evaluation &amp; Optimization</a:t>
              </a:r>
            </a:p>
          </p:txBody>
        </p:sp>
        <p:sp>
          <p:nvSpPr>
            <p:cNvPr id="14" name="Arrow: Chevron 13">
              <a:extLst>
                <a:ext uri="{FF2B5EF4-FFF2-40B4-BE49-F238E27FC236}">
                  <a16:creationId xmlns:a16="http://schemas.microsoft.com/office/drawing/2014/main" id="{42471438-775D-507E-DCA9-D399C4DA25FE}"/>
                </a:ext>
              </a:extLst>
            </p:cNvPr>
            <p:cNvSpPr/>
            <p:nvPr/>
          </p:nvSpPr>
          <p:spPr>
            <a:xfrm flipH="1">
              <a:off x="2348286" y="4919070"/>
              <a:ext cx="2552699" cy="1121565"/>
            </a:xfrm>
            <a:prstGeom prst="chevr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Model Deployment</a:t>
              </a:r>
            </a:p>
          </p:txBody>
        </p:sp>
        <p:sp>
          <p:nvSpPr>
            <p:cNvPr id="19" name="Arrow: Circular 18">
              <a:extLst>
                <a:ext uri="{FF2B5EF4-FFF2-40B4-BE49-F238E27FC236}">
                  <a16:creationId xmlns:a16="http://schemas.microsoft.com/office/drawing/2014/main" id="{B68FF1C6-4D0B-106E-02D8-8CAA22CB70BC}"/>
                </a:ext>
              </a:extLst>
            </p:cNvPr>
            <p:cNvSpPr/>
            <p:nvPr/>
          </p:nvSpPr>
          <p:spPr>
            <a:xfrm rot="5673880">
              <a:off x="7600858" y="3684767"/>
              <a:ext cx="1666875" cy="2450380"/>
            </a:xfrm>
            <a:prstGeom prst="circularArrow">
              <a:avLst>
                <a:gd name="adj1" fmla="val 12500"/>
                <a:gd name="adj2" fmla="val 1142319"/>
                <a:gd name="adj3" fmla="val 20457681"/>
                <a:gd name="adj4" fmla="val 12840657"/>
                <a:gd name="adj5" fmla="val 125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329474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6FA43-637B-EF8D-3849-CFD9352B9105}"/>
              </a:ext>
            </a:extLst>
          </p:cNvPr>
          <p:cNvSpPr>
            <a:spLocks noGrp="1"/>
          </p:cNvSpPr>
          <p:nvPr>
            <p:ph type="title"/>
          </p:nvPr>
        </p:nvSpPr>
        <p:spPr>
          <a:xfrm>
            <a:off x="253937" y="71774"/>
            <a:ext cx="5916186" cy="344888"/>
          </a:xfrm>
        </p:spPr>
        <p:txBody>
          <a:bodyPr anchor="b"/>
          <a:lstStyle/>
          <a:p>
            <a:r>
              <a:rPr lang="en-US" sz="2000" dirty="0">
                <a:solidFill>
                  <a:schemeClr val="accent6">
                    <a:lumMod val="40000"/>
                    <a:lumOff val="60000"/>
                  </a:schemeClr>
                </a:solidFill>
              </a:rPr>
              <a:t>KEY INSIGHTS FROM DATA ANALYSIS</a:t>
            </a:r>
          </a:p>
        </p:txBody>
      </p:sp>
      <p:pic>
        <p:nvPicPr>
          <p:cNvPr id="5" name="Picture 4" descr="A diagram of a customer churn&#10;&#10;Description automatically generated">
            <a:extLst>
              <a:ext uri="{FF2B5EF4-FFF2-40B4-BE49-F238E27FC236}">
                <a16:creationId xmlns:a16="http://schemas.microsoft.com/office/drawing/2014/main" id="{C16C83D2-C788-AD8B-2C93-660852B9343C}"/>
              </a:ext>
            </a:extLst>
          </p:cNvPr>
          <p:cNvPicPr>
            <a:picLocks noChangeAspect="1"/>
          </p:cNvPicPr>
          <p:nvPr/>
        </p:nvPicPr>
        <p:blipFill>
          <a:blip r:embed="rId3"/>
          <a:stretch>
            <a:fillRect/>
          </a:stretch>
        </p:blipFill>
        <p:spPr>
          <a:xfrm>
            <a:off x="6915150" y="186054"/>
            <a:ext cx="5022913" cy="3043843"/>
          </a:xfrm>
          <a:prstGeom prst="rect">
            <a:avLst/>
          </a:prstGeom>
        </p:spPr>
      </p:pic>
      <p:pic>
        <p:nvPicPr>
          <p:cNvPr id="7" name="Picture 6" descr="A graph of a bar chart&#10;&#10;Description automatically generated with medium confidence">
            <a:extLst>
              <a:ext uri="{FF2B5EF4-FFF2-40B4-BE49-F238E27FC236}">
                <a16:creationId xmlns:a16="http://schemas.microsoft.com/office/drawing/2014/main" id="{E8C9C3E6-0387-E068-CAA8-9B36BF6B007A}"/>
              </a:ext>
            </a:extLst>
          </p:cNvPr>
          <p:cNvPicPr>
            <a:picLocks noChangeAspect="1"/>
          </p:cNvPicPr>
          <p:nvPr/>
        </p:nvPicPr>
        <p:blipFill>
          <a:blip r:embed="rId4"/>
          <a:stretch>
            <a:fillRect/>
          </a:stretch>
        </p:blipFill>
        <p:spPr>
          <a:xfrm>
            <a:off x="6915150" y="3362324"/>
            <a:ext cx="5022913" cy="3381375"/>
          </a:xfrm>
          <a:prstGeom prst="rect">
            <a:avLst/>
          </a:prstGeom>
        </p:spPr>
      </p:pic>
      <p:sp>
        <p:nvSpPr>
          <p:cNvPr id="10" name="TextBox 9">
            <a:extLst>
              <a:ext uri="{FF2B5EF4-FFF2-40B4-BE49-F238E27FC236}">
                <a16:creationId xmlns:a16="http://schemas.microsoft.com/office/drawing/2014/main" id="{FE1EE4A6-1D97-C62C-AF83-915A58212D0D}"/>
              </a:ext>
            </a:extLst>
          </p:cNvPr>
          <p:cNvSpPr txBox="1"/>
          <p:nvPr/>
        </p:nvSpPr>
        <p:spPr>
          <a:xfrm>
            <a:off x="177737" y="1199139"/>
            <a:ext cx="6883110" cy="707886"/>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accent6">
                    <a:lumMod val="40000"/>
                    <a:lumOff val="60000"/>
                  </a:schemeClr>
                </a:solidFill>
                <a:latin typeface="Times New Roman" panose="02020603050405020304" pitchFamily="18" charset="0"/>
                <a:cs typeface="Times New Roman" panose="02020603050405020304" pitchFamily="18" charset="0"/>
              </a:rPr>
              <a:t>Churn Rate: </a:t>
            </a:r>
            <a:r>
              <a:rPr lang="en-US" sz="2000" b="1" dirty="0">
                <a:solidFill>
                  <a:schemeClr val="bg1"/>
                </a:solidFill>
                <a:latin typeface="Times New Roman" panose="02020603050405020304" pitchFamily="18" charset="0"/>
                <a:cs typeface="Times New Roman" panose="02020603050405020304" pitchFamily="18" charset="0"/>
              </a:rPr>
              <a:t>27% </a:t>
            </a:r>
            <a:r>
              <a:rPr lang="en-US" sz="2000" dirty="0">
                <a:solidFill>
                  <a:schemeClr val="bg1"/>
                </a:solidFill>
                <a:latin typeface="Times New Roman" panose="02020603050405020304" pitchFamily="18" charset="0"/>
                <a:cs typeface="Times New Roman" panose="02020603050405020304" pitchFamily="18" charset="0"/>
              </a:rPr>
              <a:t>overall churn rate among customers.</a:t>
            </a:r>
          </a:p>
          <a:p>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DDA56776-54B5-B963-C5EA-FFBB6D8F1528}"/>
              </a:ext>
            </a:extLst>
          </p:cNvPr>
          <p:cNvSpPr txBox="1"/>
          <p:nvPr/>
        </p:nvSpPr>
        <p:spPr>
          <a:xfrm>
            <a:off x="253937" y="4105274"/>
            <a:ext cx="6184963" cy="646331"/>
          </a:xfrm>
          <a:prstGeom prst="rect">
            <a:avLst/>
          </a:prstGeom>
          <a:noFill/>
        </p:spPr>
        <p:txBody>
          <a:bodyPr wrap="square" rtlCol="0">
            <a:spAutoFit/>
          </a:bodyPr>
          <a:lstStyle/>
          <a:p>
            <a:pPr marL="285750" indent="-285750">
              <a:buFont typeface="Arial" panose="020B0604020202020204" pitchFamily="34" charset="0"/>
              <a:buChar char="•"/>
            </a:pPr>
            <a:r>
              <a:rPr lang="en-US" sz="1800" b="1" dirty="0">
                <a:solidFill>
                  <a:schemeClr val="accent6">
                    <a:lumMod val="40000"/>
                    <a:lumOff val="60000"/>
                  </a:schemeClr>
                </a:solidFill>
                <a:latin typeface="Times New Roman" panose="02020603050405020304" pitchFamily="18" charset="0"/>
                <a:cs typeface="Times New Roman" panose="02020603050405020304" pitchFamily="18" charset="0"/>
              </a:rPr>
              <a:t>Contract Type: </a:t>
            </a:r>
            <a:r>
              <a:rPr lang="en-US" sz="1800" b="1" dirty="0">
                <a:solidFill>
                  <a:schemeClr val="bg1"/>
                </a:solidFill>
                <a:latin typeface="Times New Roman" panose="02020603050405020304" pitchFamily="18" charset="0"/>
                <a:cs typeface="Times New Roman" panose="02020603050405020304" pitchFamily="18" charset="0"/>
              </a:rPr>
              <a:t>55% </a:t>
            </a:r>
            <a:r>
              <a:rPr lang="en-US" sz="1800" dirty="0">
                <a:solidFill>
                  <a:schemeClr val="bg1"/>
                </a:solidFill>
                <a:latin typeface="Times New Roman" panose="02020603050405020304" pitchFamily="18" charset="0"/>
                <a:cs typeface="Times New Roman" panose="02020603050405020304" pitchFamily="18" charset="0"/>
              </a:rPr>
              <a:t>of customers are on month-to-month contracts, which have a significantly higher churn rate</a:t>
            </a:r>
          </a:p>
        </p:txBody>
      </p:sp>
    </p:spTree>
    <p:extLst>
      <p:ext uri="{BB962C8B-B14F-4D97-AF65-F5344CB8AC3E}">
        <p14:creationId xmlns:p14="http://schemas.microsoft.com/office/powerpoint/2010/main" val="4167072988"/>
      </p:ext>
    </p:extLst>
  </p:cSld>
  <p:clrMapOvr>
    <a:masterClrMapping/>
  </p:clrMapOvr>
  <mc:AlternateContent xmlns:mc="http://schemas.openxmlformats.org/markup-compatibility/2006" xmlns:p14="http://schemas.microsoft.com/office/powerpoint/2010/main">
    <mc:Choice Requires="p14">
      <p:transition spd="slow" p14:dur="2000" advTm="59858"/>
    </mc:Choice>
    <mc:Fallback xmlns="">
      <p:transition spd="slow" advTm="5985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graph of a number of customers&#10;&#10;Description automatically generated">
            <a:extLst>
              <a:ext uri="{FF2B5EF4-FFF2-40B4-BE49-F238E27FC236}">
                <a16:creationId xmlns:a16="http://schemas.microsoft.com/office/drawing/2014/main" id="{BC7A9C5C-14F9-6936-5524-33A94A49C52A}"/>
              </a:ext>
            </a:extLst>
          </p:cNvPr>
          <p:cNvPicPr>
            <a:picLocks noChangeAspect="1"/>
          </p:cNvPicPr>
          <p:nvPr/>
        </p:nvPicPr>
        <p:blipFill>
          <a:blip r:embed="rId3"/>
          <a:stretch>
            <a:fillRect/>
          </a:stretch>
        </p:blipFill>
        <p:spPr>
          <a:xfrm>
            <a:off x="102693" y="82297"/>
            <a:ext cx="5508783" cy="3080003"/>
          </a:xfrm>
          <a:prstGeom prst="rect">
            <a:avLst/>
          </a:prstGeom>
        </p:spPr>
      </p:pic>
      <p:pic>
        <p:nvPicPr>
          <p:cNvPr id="9" name="Picture 8" descr="A graph of a number of customers&#10;&#10;Description automatically generated">
            <a:extLst>
              <a:ext uri="{FF2B5EF4-FFF2-40B4-BE49-F238E27FC236}">
                <a16:creationId xmlns:a16="http://schemas.microsoft.com/office/drawing/2014/main" id="{D588F647-49B3-1E0B-12A5-C0FBEB6D4B37}"/>
              </a:ext>
            </a:extLst>
          </p:cNvPr>
          <p:cNvPicPr>
            <a:picLocks noChangeAspect="1"/>
          </p:cNvPicPr>
          <p:nvPr/>
        </p:nvPicPr>
        <p:blipFill>
          <a:blip r:embed="rId4"/>
          <a:stretch>
            <a:fillRect/>
          </a:stretch>
        </p:blipFill>
        <p:spPr>
          <a:xfrm>
            <a:off x="102693" y="3248026"/>
            <a:ext cx="5501693" cy="3527678"/>
          </a:xfrm>
          <a:prstGeom prst="rect">
            <a:avLst/>
          </a:prstGeom>
        </p:spPr>
      </p:pic>
      <p:sp>
        <p:nvSpPr>
          <p:cNvPr id="4" name="TextBox 3">
            <a:extLst>
              <a:ext uri="{FF2B5EF4-FFF2-40B4-BE49-F238E27FC236}">
                <a16:creationId xmlns:a16="http://schemas.microsoft.com/office/drawing/2014/main" id="{1C9DD8DD-6BB1-F80E-FCC7-7410FB12DD3E}"/>
              </a:ext>
            </a:extLst>
          </p:cNvPr>
          <p:cNvSpPr txBox="1"/>
          <p:nvPr/>
        </p:nvSpPr>
        <p:spPr>
          <a:xfrm>
            <a:off x="5791200" y="3695700"/>
            <a:ext cx="6187494" cy="142199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Customer Tenure: Churn is highest (14.72%) among customers in their first 12 months and lowest for customers with 36+ months tenure</a:t>
            </a:r>
          </a:p>
        </p:txBody>
      </p:sp>
      <p:sp>
        <p:nvSpPr>
          <p:cNvPr id="5" name="TextBox 4">
            <a:extLst>
              <a:ext uri="{FF2B5EF4-FFF2-40B4-BE49-F238E27FC236}">
                <a16:creationId xmlns:a16="http://schemas.microsoft.com/office/drawing/2014/main" id="{D3E28089-A0FA-2607-0E78-BC4238A59C9C}"/>
              </a:ext>
            </a:extLst>
          </p:cNvPr>
          <p:cNvSpPr txBox="1"/>
          <p:nvPr/>
        </p:nvSpPr>
        <p:spPr>
          <a:xfrm>
            <a:off x="5791200" y="381000"/>
            <a:ext cx="6187494" cy="1883336"/>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Approximately 43% of customers have a tenure exceeding 36 months, indicating a strong sense of loyalty based on their extended duration with the company.</a:t>
            </a:r>
            <a:endParaRPr lang="en-US" sz="2000" dirty="0">
              <a:solidFill>
                <a:schemeClr val="bg1"/>
              </a:solidFill>
            </a:endParaRPr>
          </a:p>
        </p:txBody>
      </p:sp>
    </p:spTree>
    <p:extLst>
      <p:ext uri="{BB962C8B-B14F-4D97-AF65-F5344CB8AC3E}">
        <p14:creationId xmlns:p14="http://schemas.microsoft.com/office/powerpoint/2010/main" val="465836057"/>
      </p:ext>
    </p:extLst>
  </p:cSld>
  <p:clrMapOvr>
    <a:masterClrMapping/>
  </p:clrMapOvr>
  <mc:AlternateContent xmlns:mc="http://schemas.openxmlformats.org/markup-compatibility/2006" xmlns:p14="http://schemas.microsoft.com/office/powerpoint/2010/main">
    <mc:Choice Requires="p14">
      <p:transition spd="slow" p14:dur="2000" advTm="121889"/>
    </mc:Choice>
    <mc:Fallback xmlns="">
      <p:transition spd="slow" advTm="121889"/>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051EAA32-913D-25AC-CC36-C39DAE7FE639}"/>
              </a:ext>
            </a:extLst>
          </p:cNvPr>
          <p:cNvSpPr>
            <a:spLocks noGrp="1"/>
          </p:cNvSpPr>
          <p:nvPr>
            <p:ph type="body" sz="quarter" idx="13"/>
          </p:nvPr>
        </p:nvSpPr>
        <p:spPr>
          <a:xfrm>
            <a:off x="275303" y="2713704"/>
            <a:ext cx="4758813" cy="914399"/>
          </a:xfrm>
        </p:spPr>
        <p:txBody>
          <a:bodyPr/>
          <a:lstStyle/>
          <a:p>
            <a:pPr marL="342900" indent="-342900">
              <a:buFont typeface="Arial" panose="020B0604020202020204" pitchFamily="34" charset="0"/>
              <a:buChar char="•"/>
            </a:pPr>
            <a:r>
              <a:rPr lang="en-US" sz="2000" dirty="0">
                <a:solidFill>
                  <a:schemeClr val="accent6">
                    <a:lumMod val="40000"/>
                    <a:lumOff val="60000"/>
                  </a:schemeClr>
                </a:solidFill>
                <a:latin typeface="Calibri" panose="020F0502020204030204" pitchFamily="34" charset="0"/>
                <a:cs typeface="Calibri" panose="020F0502020204030204" pitchFamily="34" charset="0"/>
              </a:rPr>
              <a:t>Contract type: </a:t>
            </a:r>
            <a:r>
              <a:rPr lang="en-US" sz="2000" b="0" dirty="0">
                <a:solidFill>
                  <a:schemeClr val="bg1"/>
                </a:solidFill>
                <a:latin typeface="Times New Roman" panose="02020603050405020304" pitchFamily="18" charset="0"/>
                <a:cs typeface="Times New Roman" panose="02020603050405020304" pitchFamily="18" charset="0"/>
              </a:rPr>
              <a:t>Customers on Month-to-month contract have high churn rate of 23%</a:t>
            </a:r>
          </a:p>
          <a:p>
            <a:endParaRPr lang="en-US" dirty="0"/>
          </a:p>
        </p:txBody>
      </p:sp>
      <p:pic>
        <p:nvPicPr>
          <p:cNvPr id="6" name="Picture 5" descr="A close-up of a graph&#10;&#10;Description automatically generated">
            <a:extLst>
              <a:ext uri="{FF2B5EF4-FFF2-40B4-BE49-F238E27FC236}">
                <a16:creationId xmlns:a16="http://schemas.microsoft.com/office/drawing/2014/main" id="{9F416B98-3343-D2D8-E990-5358F71A7094}"/>
              </a:ext>
            </a:extLst>
          </p:cNvPr>
          <p:cNvPicPr>
            <a:picLocks noChangeAspect="1"/>
          </p:cNvPicPr>
          <p:nvPr/>
        </p:nvPicPr>
        <p:blipFill>
          <a:blip r:embed="rId3"/>
          <a:stretch>
            <a:fillRect/>
          </a:stretch>
        </p:blipFill>
        <p:spPr>
          <a:xfrm>
            <a:off x="5171768" y="126672"/>
            <a:ext cx="6871385" cy="2282231"/>
          </a:xfrm>
          <a:prstGeom prst="rect">
            <a:avLst/>
          </a:prstGeom>
        </p:spPr>
      </p:pic>
      <p:pic>
        <p:nvPicPr>
          <p:cNvPr id="14" name="Picture 13" descr="A close-up of a graph&#10;&#10;Description automatically generated">
            <a:extLst>
              <a:ext uri="{FF2B5EF4-FFF2-40B4-BE49-F238E27FC236}">
                <a16:creationId xmlns:a16="http://schemas.microsoft.com/office/drawing/2014/main" id="{3FECD1F9-D1EE-EC96-882B-BFE47E54BD87}"/>
              </a:ext>
            </a:extLst>
          </p:cNvPr>
          <p:cNvPicPr>
            <a:picLocks noChangeAspect="1"/>
          </p:cNvPicPr>
          <p:nvPr/>
        </p:nvPicPr>
        <p:blipFill>
          <a:blip r:embed="rId4"/>
          <a:stretch>
            <a:fillRect/>
          </a:stretch>
        </p:blipFill>
        <p:spPr>
          <a:xfrm>
            <a:off x="5171768" y="2436047"/>
            <a:ext cx="6871385" cy="2155618"/>
          </a:xfrm>
          <a:prstGeom prst="rect">
            <a:avLst/>
          </a:prstGeom>
        </p:spPr>
      </p:pic>
      <p:pic>
        <p:nvPicPr>
          <p:cNvPr id="16" name="Picture 15" descr="A comparison of a graph&#10;&#10;Description automatically generated with medium confidence">
            <a:extLst>
              <a:ext uri="{FF2B5EF4-FFF2-40B4-BE49-F238E27FC236}">
                <a16:creationId xmlns:a16="http://schemas.microsoft.com/office/drawing/2014/main" id="{EE6DDFA0-C66A-334F-C4DF-9E3C01EF8018}"/>
              </a:ext>
            </a:extLst>
          </p:cNvPr>
          <p:cNvPicPr>
            <a:picLocks noChangeAspect="1"/>
          </p:cNvPicPr>
          <p:nvPr/>
        </p:nvPicPr>
        <p:blipFill>
          <a:blip r:embed="rId5"/>
          <a:stretch>
            <a:fillRect/>
          </a:stretch>
        </p:blipFill>
        <p:spPr>
          <a:xfrm>
            <a:off x="5171768" y="4642015"/>
            <a:ext cx="6871385" cy="2155619"/>
          </a:xfrm>
          <a:prstGeom prst="rect">
            <a:avLst/>
          </a:prstGeom>
        </p:spPr>
      </p:pic>
      <p:sp>
        <p:nvSpPr>
          <p:cNvPr id="18" name="TextBox 17">
            <a:extLst>
              <a:ext uri="{FF2B5EF4-FFF2-40B4-BE49-F238E27FC236}">
                <a16:creationId xmlns:a16="http://schemas.microsoft.com/office/drawing/2014/main" id="{C4FC9934-E21C-E921-FD4D-B8ECE511D710}"/>
              </a:ext>
            </a:extLst>
          </p:cNvPr>
          <p:cNvSpPr txBox="1"/>
          <p:nvPr/>
        </p:nvSpPr>
        <p:spPr>
          <a:xfrm>
            <a:off x="275303" y="4704161"/>
            <a:ext cx="4503174" cy="1015663"/>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chemeClr val="accent6">
                    <a:lumMod val="40000"/>
                    <a:lumOff val="60000"/>
                  </a:schemeClr>
                </a:solidFill>
                <a:latin typeface="Times New Roman" panose="02020603050405020304" pitchFamily="18" charset="0"/>
                <a:cs typeface="Times New Roman" panose="02020603050405020304" pitchFamily="18" charset="0"/>
              </a:rPr>
              <a:t>Customer Demographics</a:t>
            </a:r>
            <a:r>
              <a:rPr lang="en-US" sz="2000" dirty="0">
                <a:solidFill>
                  <a:schemeClr val="accent6">
                    <a:lumMod val="40000"/>
                    <a:lumOff val="60000"/>
                  </a:schemeClr>
                </a:solidFill>
                <a:latin typeface="Times New Roman" panose="02020603050405020304" pitchFamily="18" charset="0"/>
                <a:cs typeface="Times New Roman" panose="02020603050405020304" pitchFamily="18" charset="0"/>
              </a:rPr>
              <a:t>: </a:t>
            </a:r>
            <a:r>
              <a:rPr lang="en-US" sz="2000" dirty="0">
                <a:solidFill>
                  <a:schemeClr val="bg1"/>
                </a:solidFill>
                <a:latin typeface="Times New Roman" panose="02020603050405020304" pitchFamily="18" charset="0"/>
                <a:cs typeface="Times New Roman" panose="02020603050405020304" pitchFamily="18" charset="0"/>
              </a:rPr>
              <a:t>Customers without a </a:t>
            </a:r>
            <a:r>
              <a:rPr lang="en-US" sz="2000" b="1" dirty="0">
                <a:solidFill>
                  <a:schemeClr val="bg1"/>
                </a:solidFill>
                <a:latin typeface="Times New Roman" panose="02020603050405020304" pitchFamily="18" charset="0"/>
                <a:cs typeface="Times New Roman" panose="02020603050405020304" pitchFamily="18" charset="0"/>
              </a:rPr>
              <a:t>partner</a:t>
            </a:r>
            <a:r>
              <a:rPr lang="en-US" sz="2000" dirty="0">
                <a:solidFill>
                  <a:schemeClr val="bg1"/>
                </a:solidFill>
                <a:latin typeface="Times New Roman" panose="02020603050405020304" pitchFamily="18" charset="0"/>
                <a:cs typeface="Times New Roman" panose="02020603050405020304" pitchFamily="18" charset="0"/>
              </a:rPr>
              <a:t> or </a:t>
            </a:r>
            <a:r>
              <a:rPr lang="en-US" sz="2000" b="1" dirty="0">
                <a:solidFill>
                  <a:schemeClr val="bg1"/>
                </a:solidFill>
                <a:latin typeface="Times New Roman" panose="02020603050405020304" pitchFamily="18" charset="0"/>
                <a:cs typeface="Times New Roman" panose="02020603050405020304" pitchFamily="18" charset="0"/>
              </a:rPr>
              <a:t>dependents</a:t>
            </a:r>
            <a:r>
              <a:rPr lang="en-US" sz="2000" dirty="0">
                <a:solidFill>
                  <a:schemeClr val="bg1"/>
                </a:solidFill>
                <a:latin typeface="Times New Roman" panose="02020603050405020304" pitchFamily="18" charset="0"/>
                <a:cs typeface="Times New Roman" panose="02020603050405020304" pitchFamily="18" charset="0"/>
              </a:rPr>
              <a:t> are more likely to churn.</a:t>
            </a:r>
            <a:endParaRPr lang="en-US" sz="2000" b="1"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27F9FAC-9989-8117-5163-96453A4ED0E2}"/>
              </a:ext>
            </a:extLst>
          </p:cNvPr>
          <p:cNvSpPr txBox="1"/>
          <p:nvPr/>
        </p:nvSpPr>
        <p:spPr>
          <a:xfrm>
            <a:off x="275303" y="371475"/>
            <a:ext cx="4658647" cy="1015663"/>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accent6">
                    <a:lumMod val="40000"/>
                    <a:lumOff val="60000"/>
                  </a:schemeClr>
                </a:solidFill>
                <a:latin typeface="Times New Roman" panose="02020603050405020304" pitchFamily="18" charset="0"/>
                <a:cs typeface="Times New Roman" panose="02020603050405020304" pitchFamily="18" charset="0"/>
              </a:rPr>
              <a:t>Service Type: </a:t>
            </a:r>
            <a:r>
              <a:rPr lang="en-US" sz="2000" dirty="0">
                <a:solidFill>
                  <a:schemeClr val="bg1"/>
                </a:solidFill>
                <a:latin typeface="Times New Roman" panose="02020603050405020304" pitchFamily="18" charset="0"/>
                <a:cs typeface="Times New Roman" panose="02020603050405020304" pitchFamily="18" charset="0"/>
              </a:rPr>
              <a:t>Customers using fiber optic internet have an 18% churn rate, compared to 7% for DSL users.</a:t>
            </a:r>
          </a:p>
        </p:txBody>
      </p:sp>
    </p:spTree>
    <p:extLst>
      <p:ext uri="{BB962C8B-B14F-4D97-AF65-F5344CB8AC3E}">
        <p14:creationId xmlns:p14="http://schemas.microsoft.com/office/powerpoint/2010/main" val="866310751"/>
      </p:ext>
    </p:extLst>
  </p:cSld>
  <p:clrMapOvr>
    <a:masterClrMapping/>
  </p:clrMapOvr>
  <mc:AlternateContent xmlns:mc="http://schemas.openxmlformats.org/markup-compatibility/2006" xmlns:p14="http://schemas.microsoft.com/office/powerpoint/2010/main">
    <mc:Choice Requires="p14">
      <p:transition spd="slow" p14:dur="2000" advTm="115820"/>
    </mc:Choice>
    <mc:Fallback xmlns="">
      <p:transition spd="slow" advTm="11582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833DBE5-AF45-3DCC-7017-A248A7CED97A}"/>
              </a:ext>
            </a:extLst>
          </p:cNvPr>
          <p:cNvSpPr>
            <a:spLocks noGrp="1"/>
          </p:cNvSpPr>
          <p:nvPr>
            <p:ph type="title"/>
          </p:nvPr>
        </p:nvSpPr>
        <p:spPr>
          <a:xfrm>
            <a:off x="358900" y="195007"/>
            <a:ext cx="3249539" cy="267110"/>
          </a:xfrm>
        </p:spPr>
        <p:txBody>
          <a:bodyPr/>
          <a:lstStyle/>
          <a:p>
            <a:r>
              <a:rPr lang="en-US" sz="2000" dirty="0">
                <a:solidFill>
                  <a:schemeClr val="accent6">
                    <a:lumMod val="40000"/>
                    <a:lumOff val="60000"/>
                  </a:schemeClr>
                </a:solidFill>
              </a:rPr>
              <a:t>INSIGHT SUMMARY</a:t>
            </a:r>
          </a:p>
        </p:txBody>
      </p:sp>
      <p:sp>
        <p:nvSpPr>
          <p:cNvPr id="8" name="TextBox 7">
            <a:extLst>
              <a:ext uri="{FF2B5EF4-FFF2-40B4-BE49-F238E27FC236}">
                <a16:creationId xmlns:a16="http://schemas.microsoft.com/office/drawing/2014/main" id="{4ED1BDED-C17A-9C37-8F59-03A22124CEFD}"/>
              </a:ext>
            </a:extLst>
          </p:cNvPr>
          <p:cNvSpPr txBox="1"/>
          <p:nvPr/>
        </p:nvSpPr>
        <p:spPr>
          <a:xfrm>
            <a:off x="221225" y="628000"/>
            <a:ext cx="10240298" cy="4613058"/>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Tenure Impact</a:t>
            </a:r>
            <a:r>
              <a:rPr lang="en-US" dirty="0">
                <a:solidFill>
                  <a:schemeClr val="accent6">
                    <a:lumMod val="40000"/>
                    <a:lumOff val="60000"/>
                  </a:schemeClr>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Customers with shorter tenure are more likely to churn, especially in the early months.</a:t>
            </a:r>
          </a:p>
          <a:p>
            <a:pPr marL="285750" indent="-285750" algn="just">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High Charges Risk</a:t>
            </a:r>
            <a:r>
              <a:rPr lang="en-US" dirty="0">
                <a:solidFill>
                  <a:schemeClr val="accent6">
                    <a:lumMod val="40000"/>
                    <a:lumOff val="60000"/>
                  </a:schemeClr>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Customers with high </a:t>
            </a:r>
            <a:r>
              <a:rPr lang="en-US" b="1" dirty="0">
                <a:solidFill>
                  <a:schemeClr val="bg1"/>
                </a:solidFill>
                <a:latin typeface="Times New Roman" panose="02020603050405020304" pitchFamily="18" charset="0"/>
                <a:cs typeface="Times New Roman" panose="02020603050405020304" pitchFamily="18" charset="0"/>
              </a:rPr>
              <a:t>Total Charges</a:t>
            </a:r>
            <a:r>
              <a:rPr lang="en-US" dirty="0">
                <a:solidFill>
                  <a:schemeClr val="bg1"/>
                </a:solidFill>
                <a:latin typeface="Times New Roman" panose="02020603050405020304" pitchFamily="18" charset="0"/>
                <a:cs typeface="Times New Roman" panose="02020603050405020304" pitchFamily="18" charset="0"/>
              </a:rPr>
              <a:t> and </a:t>
            </a:r>
            <a:r>
              <a:rPr lang="en-US" b="1" dirty="0">
                <a:solidFill>
                  <a:schemeClr val="bg1"/>
                </a:solidFill>
                <a:latin typeface="Times New Roman" panose="02020603050405020304" pitchFamily="18" charset="0"/>
                <a:cs typeface="Times New Roman" panose="02020603050405020304" pitchFamily="18" charset="0"/>
              </a:rPr>
              <a:t>Monthly Charges</a:t>
            </a:r>
            <a:r>
              <a:rPr lang="en-US" dirty="0">
                <a:solidFill>
                  <a:schemeClr val="bg1"/>
                </a:solidFill>
                <a:latin typeface="Times New Roman" panose="02020603050405020304" pitchFamily="18" charset="0"/>
                <a:cs typeface="Times New Roman" panose="02020603050405020304" pitchFamily="18" charset="0"/>
              </a:rPr>
              <a:t> are at a higher risk of leaving.</a:t>
            </a:r>
          </a:p>
          <a:p>
            <a:pPr marL="285750" indent="-285750" algn="just">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Senior Citizens</a:t>
            </a:r>
            <a:r>
              <a:rPr lang="en-US" dirty="0">
                <a:solidFill>
                  <a:schemeClr val="accent6">
                    <a:lumMod val="40000"/>
                    <a:lumOff val="60000"/>
                  </a:schemeClr>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They churn less frequently but still require personalized service to stay engaged.</a:t>
            </a:r>
          </a:p>
          <a:p>
            <a:pPr marL="285750" indent="-285750" algn="just">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Service Usage</a:t>
            </a:r>
            <a:r>
              <a:rPr lang="en-US" dirty="0">
                <a:solidFill>
                  <a:schemeClr val="accent6">
                    <a:lumMod val="40000"/>
                    <a:lumOff val="60000"/>
                  </a:schemeClr>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Low usage of optional services (e.g., </a:t>
            </a:r>
            <a:r>
              <a:rPr lang="en-US" b="1" dirty="0">
                <a:solidFill>
                  <a:schemeClr val="bg1"/>
                </a:solidFill>
                <a:latin typeface="Times New Roman" panose="02020603050405020304" pitchFamily="18" charset="0"/>
                <a:cs typeface="Times New Roman" panose="02020603050405020304" pitchFamily="18" charset="0"/>
              </a:rPr>
              <a:t>Streaming Movies</a:t>
            </a:r>
            <a:r>
              <a:rPr lang="en-US" dirty="0">
                <a:solidFill>
                  <a:schemeClr val="bg1"/>
                </a:solidFill>
                <a:latin typeface="Times New Roman" panose="02020603050405020304" pitchFamily="18" charset="0"/>
                <a:cs typeface="Times New Roman" panose="02020603050405020304" pitchFamily="18" charset="0"/>
              </a:rPr>
              <a:t>, </a:t>
            </a:r>
            <a:r>
              <a:rPr lang="en-US" b="1" dirty="0">
                <a:solidFill>
                  <a:schemeClr val="bg1"/>
                </a:solidFill>
                <a:latin typeface="Times New Roman" panose="02020603050405020304" pitchFamily="18" charset="0"/>
                <a:cs typeface="Times New Roman" panose="02020603050405020304" pitchFamily="18" charset="0"/>
              </a:rPr>
              <a:t>Phone Service</a:t>
            </a:r>
            <a:r>
              <a:rPr lang="en-US" dirty="0">
                <a:solidFill>
                  <a:schemeClr val="bg1"/>
                </a:solidFill>
                <a:latin typeface="Times New Roman" panose="02020603050405020304" pitchFamily="18" charset="0"/>
                <a:cs typeface="Times New Roman" panose="02020603050405020304" pitchFamily="18" charset="0"/>
              </a:rPr>
              <a:t>) shows minimal impact on churn.</a:t>
            </a:r>
          </a:p>
          <a:p>
            <a:pPr marL="285750" indent="-285750" algn="just">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Gender Impact</a:t>
            </a:r>
            <a:r>
              <a:rPr lang="en-US" dirty="0">
                <a:solidFill>
                  <a:schemeClr val="accent6">
                    <a:lumMod val="40000"/>
                    <a:lumOff val="60000"/>
                  </a:schemeClr>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Gender has a low influence on churn, but targeted marketing can still drive engagement.</a:t>
            </a:r>
          </a:p>
          <a:p>
            <a:pPr marL="285750" indent="-285750" algn="just">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Contract Type</a:t>
            </a:r>
            <a:r>
              <a:rPr lang="en-US" dirty="0">
                <a:solidFill>
                  <a:schemeClr val="accent6">
                    <a:lumMod val="40000"/>
                    <a:lumOff val="60000"/>
                  </a:schemeClr>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Customers with longer contracts (e.g., annual) churn less compared to those on month-to-month plans.</a:t>
            </a:r>
          </a:p>
          <a:p>
            <a:pPr marL="285750" indent="-285750" algn="just">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Tech Support &amp; Security</a:t>
            </a:r>
            <a:r>
              <a:rPr lang="en-US" dirty="0">
                <a:solidFill>
                  <a:schemeClr val="accent6">
                    <a:lumMod val="40000"/>
                    <a:lumOff val="60000"/>
                  </a:schemeClr>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Customers with </a:t>
            </a:r>
            <a:r>
              <a:rPr lang="en-US" b="1" dirty="0">
                <a:solidFill>
                  <a:schemeClr val="bg1"/>
                </a:solidFill>
                <a:latin typeface="Times New Roman" panose="02020603050405020304" pitchFamily="18" charset="0"/>
                <a:cs typeface="Times New Roman" panose="02020603050405020304" pitchFamily="18" charset="0"/>
              </a:rPr>
              <a:t>Tech Support</a:t>
            </a:r>
            <a:r>
              <a:rPr lang="en-US" dirty="0">
                <a:solidFill>
                  <a:schemeClr val="bg1"/>
                </a:solidFill>
                <a:latin typeface="Times New Roman" panose="02020603050405020304" pitchFamily="18" charset="0"/>
                <a:cs typeface="Times New Roman" panose="02020603050405020304" pitchFamily="18" charset="0"/>
              </a:rPr>
              <a:t> and </a:t>
            </a:r>
            <a:r>
              <a:rPr lang="en-US" b="1" dirty="0">
                <a:solidFill>
                  <a:schemeClr val="bg1"/>
                </a:solidFill>
                <a:latin typeface="Times New Roman" panose="02020603050405020304" pitchFamily="18" charset="0"/>
                <a:cs typeface="Times New Roman" panose="02020603050405020304" pitchFamily="18" charset="0"/>
              </a:rPr>
              <a:t>Online Security</a:t>
            </a:r>
            <a:r>
              <a:rPr lang="en-US" dirty="0">
                <a:solidFill>
                  <a:schemeClr val="bg1"/>
                </a:solidFill>
                <a:latin typeface="Times New Roman" panose="02020603050405020304" pitchFamily="18" charset="0"/>
                <a:cs typeface="Times New Roman" panose="02020603050405020304" pitchFamily="18" charset="0"/>
              </a:rPr>
              <a:t> services tend to have lower churn rates.</a:t>
            </a:r>
          </a:p>
        </p:txBody>
      </p:sp>
    </p:spTree>
    <p:extLst>
      <p:ext uri="{BB962C8B-B14F-4D97-AF65-F5344CB8AC3E}">
        <p14:creationId xmlns:p14="http://schemas.microsoft.com/office/powerpoint/2010/main" val="30117231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090D45-7CF5-B4C0-08D5-6BA689DBB202}"/>
              </a:ext>
            </a:extLst>
          </p:cNvPr>
          <p:cNvSpPr txBox="1"/>
          <p:nvPr/>
        </p:nvSpPr>
        <p:spPr>
          <a:xfrm>
            <a:off x="152400" y="123825"/>
            <a:ext cx="3446206" cy="369332"/>
          </a:xfrm>
          <a:prstGeom prst="rect">
            <a:avLst/>
          </a:prstGeom>
          <a:noFill/>
        </p:spPr>
        <p:txBody>
          <a:bodyPr wrap="square" rtlCol="0">
            <a:spAutoFit/>
          </a:bodyPr>
          <a:lstStyle/>
          <a:p>
            <a:r>
              <a:rPr kumimoji="0" lang="en-US" sz="1800" b="1" i="0" u="none" strike="noStrike" kern="1200" cap="none" spc="100" normalizeH="0" baseline="0" noProof="0" dirty="0">
                <a:ln>
                  <a:noFill/>
                </a:ln>
                <a:solidFill>
                  <a:srgbClr val="D90000">
                    <a:lumMod val="40000"/>
                    <a:lumOff val="60000"/>
                  </a:srgbClr>
                </a:solidFill>
                <a:effectLst/>
                <a:uLnTx/>
                <a:uFillTx/>
                <a:latin typeface="Arial Black"/>
                <a:ea typeface="+mj-ea"/>
              </a:rPr>
              <a:t>DATA PREPROCESSING</a:t>
            </a:r>
            <a:endParaRPr lang="en-US" dirty="0"/>
          </a:p>
        </p:txBody>
      </p:sp>
      <p:sp>
        <p:nvSpPr>
          <p:cNvPr id="6" name="TextBox 5">
            <a:extLst>
              <a:ext uri="{FF2B5EF4-FFF2-40B4-BE49-F238E27FC236}">
                <a16:creationId xmlns:a16="http://schemas.microsoft.com/office/drawing/2014/main" id="{94F884CC-57E8-3E45-CC29-66F5CF268509}"/>
              </a:ext>
            </a:extLst>
          </p:cNvPr>
          <p:cNvSpPr txBox="1"/>
          <p:nvPr/>
        </p:nvSpPr>
        <p:spPr>
          <a:xfrm>
            <a:off x="152400" y="729133"/>
            <a:ext cx="7553325" cy="54440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Data Cleaning: </a:t>
            </a:r>
            <a:r>
              <a:rPr lang="en-US" dirty="0">
                <a:solidFill>
                  <a:schemeClr val="bg1"/>
                </a:solidFill>
                <a:latin typeface="Times New Roman" panose="02020603050405020304" pitchFamily="18" charset="0"/>
                <a:cs typeface="Times New Roman" panose="02020603050405020304" pitchFamily="18" charset="0"/>
              </a:rPr>
              <a:t>Handling missing values (e.g., filling in missing data or removing incomplete rows), removing or fixing outliers that could skew the analysis.</a:t>
            </a:r>
          </a:p>
          <a:p>
            <a:pPr marL="285750" indent="-285750">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Data Transformation: </a:t>
            </a:r>
            <a:r>
              <a:rPr lang="en-US" dirty="0">
                <a:solidFill>
                  <a:schemeClr val="bg1"/>
                </a:solidFill>
                <a:latin typeface="Times New Roman" panose="02020603050405020304" pitchFamily="18" charset="0"/>
                <a:cs typeface="Times New Roman" panose="02020603050405020304" pitchFamily="18" charset="0"/>
              </a:rPr>
              <a:t>Standardizing or scaling numerical variables (like Monthly Charges, Total Charges) to ensure all features are on the same scale.</a:t>
            </a:r>
          </a:p>
          <a:p>
            <a:pPr marL="285750" indent="-285750">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Encoding categorical variables </a:t>
            </a:r>
            <a:r>
              <a:rPr lang="en-US" dirty="0">
                <a:solidFill>
                  <a:schemeClr val="bg1"/>
                </a:solidFill>
                <a:latin typeface="Times New Roman" panose="02020603050405020304" pitchFamily="18" charset="0"/>
                <a:cs typeface="Times New Roman" panose="02020603050405020304" pitchFamily="18" charset="0"/>
              </a:rPr>
              <a:t>(e.g., converting gender, internet service types into numerical form, such as using dummy variables).</a:t>
            </a:r>
          </a:p>
          <a:p>
            <a:pPr marL="285750" indent="-285750">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Feature Engineering: </a:t>
            </a:r>
            <a:r>
              <a:rPr lang="en-US" dirty="0">
                <a:solidFill>
                  <a:schemeClr val="bg1"/>
                </a:solidFill>
                <a:latin typeface="Times New Roman" panose="02020603050405020304" pitchFamily="18" charset="0"/>
                <a:cs typeface="Times New Roman" panose="02020603050405020304" pitchFamily="18" charset="0"/>
              </a:rPr>
              <a:t>Creating new features like tenure categories or interaction terms that help improve model accuracy.</a:t>
            </a:r>
          </a:p>
          <a:p>
            <a:pPr marL="285750" indent="-285750">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Handling Class Imbalance: </a:t>
            </a:r>
            <a:r>
              <a:rPr lang="en-US" dirty="0">
                <a:solidFill>
                  <a:schemeClr val="bg1"/>
                </a:solidFill>
                <a:latin typeface="Times New Roman" panose="02020603050405020304" pitchFamily="18" charset="0"/>
                <a:cs typeface="Times New Roman" panose="02020603050405020304" pitchFamily="18" charset="0"/>
              </a:rPr>
              <a:t>In churn vs. non-churn customers, I used techniques like oversampling to balance the dataset.</a:t>
            </a:r>
          </a:p>
          <a:p>
            <a:pPr marL="285750" indent="-285750">
              <a:lnSpc>
                <a:spcPct val="150000"/>
              </a:lnSpc>
              <a:buFont typeface="Arial" panose="020B0604020202020204" pitchFamily="34" charset="0"/>
              <a:buChar char="•"/>
            </a:pPr>
            <a:r>
              <a:rPr lang="en-US" b="1" dirty="0">
                <a:solidFill>
                  <a:schemeClr val="accent6">
                    <a:lumMod val="40000"/>
                    <a:lumOff val="60000"/>
                  </a:schemeClr>
                </a:solidFill>
                <a:latin typeface="Times New Roman" panose="02020603050405020304" pitchFamily="18" charset="0"/>
                <a:cs typeface="Times New Roman" panose="02020603050405020304" pitchFamily="18" charset="0"/>
              </a:rPr>
              <a:t>Splitting the Data: </a:t>
            </a:r>
            <a:r>
              <a:rPr lang="en-US" dirty="0">
                <a:solidFill>
                  <a:schemeClr val="bg1"/>
                </a:solidFill>
                <a:latin typeface="Times New Roman" panose="02020603050405020304" pitchFamily="18" charset="0"/>
                <a:cs typeface="Times New Roman" panose="02020603050405020304" pitchFamily="18" charset="0"/>
              </a:rPr>
              <a:t>Dividing the data into training and testing sets (80/20 split).</a:t>
            </a:r>
          </a:p>
        </p:txBody>
      </p:sp>
    </p:spTree>
    <p:extLst>
      <p:ext uri="{BB962C8B-B14F-4D97-AF65-F5344CB8AC3E}">
        <p14:creationId xmlns:p14="http://schemas.microsoft.com/office/powerpoint/2010/main" val="1470491034"/>
      </p:ext>
    </p:extLst>
  </p:cSld>
  <p:clrMapOvr>
    <a:masterClrMapping/>
  </p:clrMapOvr>
</p:sld>
</file>

<file path=ppt/theme/theme1.xml><?xml version="1.0" encoding="utf-8"?>
<a:theme xmlns:a="http://schemas.openxmlformats.org/drawingml/2006/main" name="Custom">
  <a:themeElements>
    <a:clrScheme name="Custom 1">
      <a:dk1>
        <a:srgbClr val="000000"/>
      </a:dk1>
      <a:lt1>
        <a:srgbClr val="FFFFFF"/>
      </a:lt1>
      <a:dk2>
        <a:srgbClr val="7D91FD"/>
      </a:dk2>
      <a:lt2>
        <a:srgbClr val="E7E6E6"/>
      </a:lt2>
      <a:accent1>
        <a:srgbClr val="FF7128"/>
      </a:accent1>
      <a:accent2>
        <a:srgbClr val="FF2828"/>
      </a:accent2>
      <a:accent3>
        <a:srgbClr val="2849FD"/>
      </a:accent3>
      <a:accent4>
        <a:srgbClr val="D3DDFE"/>
      </a:accent4>
      <a:accent5>
        <a:srgbClr val="FBFF22"/>
      </a:accent5>
      <a:accent6>
        <a:srgbClr val="D90000"/>
      </a:accent6>
      <a:hlink>
        <a:srgbClr val="0563C1"/>
      </a:hlink>
      <a:folHlink>
        <a:srgbClr val="954F72"/>
      </a:folHlink>
    </a:clrScheme>
    <a:fontScheme name="Custom 12">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03460604_win32_SL_V10" id="{99B34821-6204-44CE-8DD7-2088F7B07FF3}" vid="{E244DE33-B49D-4797-B149-ADA6E5DF59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77C52C5-6F65-4D42-B855-A3283C55581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5B6D968-3BA5-45CA-AFA4-01F84FB04FAA}">
  <ds:schemaRefs>
    <ds:schemaRef ds:uri="http://schemas.microsoft.com/sharepoint/v3/contenttype/forms"/>
  </ds:schemaRefs>
</ds:datastoreItem>
</file>

<file path=customXml/itemProps3.xml><?xml version="1.0" encoding="utf-8"?>
<ds:datastoreItem xmlns:ds="http://schemas.openxmlformats.org/officeDocument/2006/customXml" ds:itemID="{0354E976-D9B8-49D6-BB1E-30B410663C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13028</TotalTime>
  <Words>1325</Words>
  <Application>Microsoft Office PowerPoint</Application>
  <PresentationFormat>Widescreen</PresentationFormat>
  <Paragraphs>154</Paragraphs>
  <Slides>15</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Aptos</vt:lpstr>
      <vt:lpstr>Arial</vt:lpstr>
      <vt:lpstr>Arial Black</vt:lpstr>
      <vt:lpstr>Calibri</vt:lpstr>
      <vt:lpstr>Courier New</vt:lpstr>
      <vt:lpstr>Times New Roman</vt:lpstr>
      <vt:lpstr>Wingdings</vt:lpstr>
      <vt:lpstr>Custom</vt:lpstr>
      <vt:lpstr>Title: Customer Churn Prediction for TeleServe  Subtitle: A Data-Driven Approach to Reducing Customer Attrition  Presented By  Felix Thomas  16th October 2024</vt:lpstr>
      <vt:lpstr>ABOUT TeleServe</vt:lpstr>
      <vt:lpstr>PROBLEM OVERVIEW</vt:lpstr>
      <vt:lpstr>PowerPoint Presentation</vt:lpstr>
      <vt:lpstr>KEY INSIGHTS FROM DATA ANALYSIS</vt:lpstr>
      <vt:lpstr>PowerPoint Presentation</vt:lpstr>
      <vt:lpstr>PowerPoint Presentation</vt:lpstr>
      <vt:lpstr>INSIGHT SUMMARY</vt:lpstr>
      <vt:lpstr>PowerPoint Presentation</vt:lpstr>
      <vt:lpstr>FEATURES SELECTION</vt:lpstr>
      <vt:lpstr>Machine Learning Algorithm Used (Results)  </vt:lpstr>
      <vt:lpstr>MODEL EVALUATION</vt:lpstr>
      <vt:lpstr>BUSINESS IMPACT  </vt:lpstr>
      <vt:lpstr>Recommendations and Next Steps</vt:lpstr>
      <vt:lpstr>Thank you for listening.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FELIX THOMAS</dc:creator>
  <cp:lastModifiedBy>FELIX THOMAS</cp:lastModifiedBy>
  <cp:revision>8</cp:revision>
  <dcterms:created xsi:type="dcterms:W3CDTF">2024-06-24T07:42:40Z</dcterms:created>
  <dcterms:modified xsi:type="dcterms:W3CDTF">2024-10-14T10:12:49Z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